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28800425" cy="43200638"/>
  <p:notesSz cx="6858000" cy="9144000"/>
  <p:defaultTextStyle>
    <a:defPPr>
      <a:defRPr lang="en-US"/>
    </a:defPPr>
    <a:lvl1pPr marL="0" algn="l" defTabSz="4113816" rtl="0" eaLnBrk="1" latinLnBrk="0" hangingPunct="1">
      <a:defRPr sz="8116" kern="1200">
        <a:solidFill>
          <a:schemeClr val="tx1"/>
        </a:solidFill>
        <a:latin typeface="+mn-lt"/>
        <a:ea typeface="+mn-ea"/>
        <a:cs typeface="+mn-cs"/>
      </a:defRPr>
    </a:lvl1pPr>
    <a:lvl2pPr marL="2056908" algn="l" defTabSz="4113816" rtl="0" eaLnBrk="1" latinLnBrk="0" hangingPunct="1">
      <a:defRPr sz="8116" kern="1200">
        <a:solidFill>
          <a:schemeClr val="tx1"/>
        </a:solidFill>
        <a:latin typeface="+mn-lt"/>
        <a:ea typeface="+mn-ea"/>
        <a:cs typeface="+mn-cs"/>
      </a:defRPr>
    </a:lvl2pPr>
    <a:lvl3pPr marL="4113816" algn="l" defTabSz="4113816" rtl="0" eaLnBrk="1" latinLnBrk="0" hangingPunct="1">
      <a:defRPr sz="8116" kern="1200">
        <a:solidFill>
          <a:schemeClr val="tx1"/>
        </a:solidFill>
        <a:latin typeface="+mn-lt"/>
        <a:ea typeface="+mn-ea"/>
        <a:cs typeface="+mn-cs"/>
      </a:defRPr>
    </a:lvl3pPr>
    <a:lvl4pPr marL="6170724" algn="l" defTabSz="4113816" rtl="0" eaLnBrk="1" latinLnBrk="0" hangingPunct="1">
      <a:defRPr sz="8116" kern="1200">
        <a:solidFill>
          <a:schemeClr val="tx1"/>
        </a:solidFill>
        <a:latin typeface="+mn-lt"/>
        <a:ea typeface="+mn-ea"/>
        <a:cs typeface="+mn-cs"/>
      </a:defRPr>
    </a:lvl4pPr>
    <a:lvl5pPr marL="8227633" algn="l" defTabSz="4113816" rtl="0" eaLnBrk="1" latinLnBrk="0" hangingPunct="1">
      <a:defRPr sz="8116" kern="1200">
        <a:solidFill>
          <a:schemeClr val="tx1"/>
        </a:solidFill>
        <a:latin typeface="+mn-lt"/>
        <a:ea typeface="+mn-ea"/>
        <a:cs typeface="+mn-cs"/>
      </a:defRPr>
    </a:lvl5pPr>
    <a:lvl6pPr marL="10284540" algn="l" defTabSz="4113816" rtl="0" eaLnBrk="1" latinLnBrk="0" hangingPunct="1">
      <a:defRPr sz="8116" kern="1200">
        <a:solidFill>
          <a:schemeClr val="tx1"/>
        </a:solidFill>
        <a:latin typeface="+mn-lt"/>
        <a:ea typeface="+mn-ea"/>
        <a:cs typeface="+mn-cs"/>
      </a:defRPr>
    </a:lvl6pPr>
    <a:lvl7pPr marL="12341448" algn="l" defTabSz="4113816" rtl="0" eaLnBrk="1" latinLnBrk="0" hangingPunct="1">
      <a:defRPr sz="8116" kern="1200">
        <a:solidFill>
          <a:schemeClr val="tx1"/>
        </a:solidFill>
        <a:latin typeface="+mn-lt"/>
        <a:ea typeface="+mn-ea"/>
        <a:cs typeface="+mn-cs"/>
      </a:defRPr>
    </a:lvl7pPr>
    <a:lvl8pPr marL="14398357" algn="l" defTabSz="4113816" rtl="0" eaLnBrk="1" latinLnBrk="0" hangingPunct="1">
      <a:defRPr sz="8116" kern="1200">
        <a:solidFill>
          <a:schemeClr val="tx1"/>
        </a:solidFill>
        <a:latin typeface="+mn-lt"/>
        <a:ea typeface="+mn-ea"/>
        <a:cs typeface="+mn-cs"/>
      </a:defRPr>
    </a:lvl8pPr>
    <a:lvl9pPr marL="16455264" algn="l" defTabSz="4113816" rtl="0" eaLnBrk="1" latinLnBrk="0" hangingPunct="1">
      <a:defRPr sz="811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0C"/>
    <a:srgbClr val="FCDD0F"/>
    <a:srgbClr val="FFDC0F"/>
    <a:srgbClr val="CC3300"/>
    <a:srgbClr val="F0EA00"/>
    <a:srgbClr val="1F497D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43" autoAdjust="0"/>
    <p:restoredTop sz="93913" autoAdjust="0"/>
  </p:normalViewPr>
  <p:slideViewPr>
    <p:cSldViewPr>
      <p:cViewPr>
        <p:scale>
          <a:sx n="27" d="100"/>
          <a:sy n="27" d="100"/>
        </p:scale>
        <p:origin x="2088" y="18"/>
      </p:cViewPr>
      <p:guideLst>
        <p:guide orient="horz" pos="13607"/>
        <p:guide pos="90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F8A26-7B2E-47C7-B628-3F4BA6C3B8B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0C72C-86BD-4B53-A55F-B7320DD5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7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609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1pPr>
    <a:lvl2pPr marL="537804" algn="l" defTabSz="1075609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2pPr>
    <a:lvl3pPr marL="1075609" algn="l" defTabSz="1075609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3pPr>
    <a:lvl4pPr marL="1613413" algn="l" defTabSz="1075609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4pPr>
    <a:lvl5pPr marL="2151217" algn="l" defTabSz="1075609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5pPr>
    <a:lvl6pPr marL="2689022" algn="l" defTabSz="1075609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6pPr>
    <a:lvl7pPr marL="3226826" algn="l" defTabSz="1075609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7pPr>
    <a:lvl8pPr marL="3764631" algn="l" defTabSz="1075609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8pPr>
    <a:lvl9pPr marL="4302435" algn="l" defTabSz="1075609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0C72C-86BD-4B53-A55F-B7320DD52C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9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13420206"/>
            <a:ext cx="24480362" cy="92601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065" y="24480362"/>
            <a:ext cx="20160298" cy="110401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5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4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1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89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390A-122F-4DFE-B338-C4A1628EEA93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09F1-2A5E-4BF6-90EA-713CBB0F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390A-122F-4DFE-B338-C4A1628EEA93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09F1-2A5E-4BF6-90EA-713CBB0F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0309" y="1730037"/>
            <a:ext cx="6480096" cy="368605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021" y="1730037"/>
            <a:ext cx="18960280" cy="368605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390A-122F-4DFE-B338-C4A1628EEA93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09F1-2A5E-4BF6-90EA-713CBB0F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390A-122F-4DFE-B338-C4A1628EEA93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09F1-2A5E-4BF6-90EA-713CBB0F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036" y="27760412"/>
            <a:ext cx="24480362" cy="8580127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036" y="18310281"/>
            <a:ext cx="24480362" cy="9450134"/>
          </a:xfrm>
        </p:spPr>
        <p:txBody>
          <a:bodyPr anchor="b"/>
          <a:lstStyle>
            <a:lvl1pPr marL="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1pPr>
            <a:lvl2pPr marL="1748625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7251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5876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4pPr>
            <a:lvl5pPr marL="6994502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5pPr>
            <a:lvl6pPr marL="8743127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6pPr>
            <a:lvl7pPr marL="10491752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7pPr>
            <a:lvl8pPr marL="12240378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8pPr>
            <a:lvl9pPr marL="13989003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390A-122F-4DFE-B338-C4A1628EEA93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09F1-2A5E-4BF6-90EA-713CBB0F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023" y="10080157"/>
            <a:ext cx="12720187" cy="28510423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6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0217" y="10080157"/>
            <a:ext cx="12720187" cy="28510423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6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390A-122F-4DFE-B338-C4A1628EEA93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09F1-2A5E-4BF6-90EA-713CBB0F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24" y="9670146"/>
            <a:ext cx="12725189" cy="4030057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625" indent="0">
              <a:buNone/>
              <a:defRPr sz="7600" b="1"/>
            </a:lvl2pPr>
            <a:lvl3pPr marL="3497251" indent="0">
              <a:buNone/>
              <a:defRPr sz="6900" b="1"/>
            </a:lvl3pPr>
            <a:lvl4pPr marL="5245876" indent="0">
              <a:buNone/>
              <a:defRPr sz="6100" b="1"/>
            </a:lvl4pPr>
            <a:lvl5pPr marL="6994502" indent="0">
              <a:buNone/>
              <a:defRPr sz="6100" b="1"/>
            </a:lvl5pPr>
            <a:lvl6pPr marL="8743127" indent="0">
              <a:buNone/>
              <a:defRPr sz="6100" b="1"/>
            </a:lvl6pPr>
            <a:lvl7pPr marL="10491752" indent="0">
              <a:buNone/>
              <a:defRPr sz="6100" b="1"/>
            </a:lvl7pPr>
            <a:lvl8pPr marL="12240378" indent="0">
              <a:buNone/>
              <a:defRPr sz="6100" b="1"/>
            </a:lvl8pPr>
            <a:lvl9pPr marL="13989003" indent="0">
              <a:buNone/>
              <a:defRPr sz="6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024" y="13700201"/>
            <a:ext cx="12725189" cy="24890371"/>
          </a:xfrm>
        </p:spPr>
        <p:txBody>
          <a:bodyPr/>
          <a:lstStyle>
            <a:lvl1pPr>
              <a:defRPr sz="9200"/>
            </a:lvl1pPr>
            <a:lvl2pPr>
              <a:defRPr sz="76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0219" y="9670146"/>
            <a:ext cx="12730187" cy="4030057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625" indent="0">
              <a:buNone/>
              <a:defRPr sz="7600" b="1"/>
            </a:lvl2pPr>
            <a:lvl3pPr marL="3497251" indent="0">
              <a:buNone/>
              <a:defRPr sz="6900" b="1"/>
            </a:lvl3pPr>
            <a:lvl4pPr marL="5245876" indent="0">
              <a:buNone/>
              <a:defRPr sz="6100" b="1"/>
            </a:lvl4pPr>
            <a:lvl5pPr marL="6994502" indent="0">
              <a:buNone/>
              <a:defRPr sz="6100" b="1"/>
            </a:lvl5pPr>
            <a:lvl6pPr marL="8743127" indent="0">
              <a:buNone/>
              <a:defRPr sz="6100" b="1"/>
            </a:lvl6pPr>
            <a:lvl7pPr marL="10491752" indent="0">
              <a:buNone/>
              <a:defRPr sz="6100" b="1"/>
            </a:lvl7pPr>
            <a:lvl8pPr marL="12240378" indent="0">
              <a:buNone/>
              <a:defRPr sz="6100" b="1"/>
            </a:lvl8pPr>
            <a:lvl9pPr marL="13989003" indent="0">
              <a:buNone/>
              <a:defRPr sz="6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0219" y="13700201"/>
            <a:ext cx="12730187" cy="24890371"/>
          </a:xfrm>
        </p:spPr>
        <p:txBody>
          <a:bodyPr/>
          <a:lstStyle>
            <a:lvl1pPr>
              <a:defRPr sz="9200"/>
            </a:lvl1pPr>
            <a:lvl2pPr>
              <a:defRPr sz="76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390A-122F-4DFE-B338-C4A1628EEA93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09F1-2A5E-4BF6-90EA-713CBB0F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390A-122F-4DFE-B338-C4A1628EEA93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09F1-2A5E-4BF6-90EA-713CBB0F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390A-122F-4DFE-B338-C4A1628EEA93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09F1-2A5E-4BF6-90EA-713CBB0F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23" y="1720028"/>
            <a:ext cx="9475143" cy="7320109"/>
          </a:xfrm>
        </p:spPr>
        <p:txBody>
          <a:bodyPr anchor="b"/>
          <a:lstStyle>
            <a:lvl1pPr algn="l">
              <a:defRPr sz="7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0167" y="1720030"/>
            <a:ext cx="16100239" cy="36870550"/>
          </a:xfrm>
        </p:spPr>
        <p:txBody>
          <a:bodyPr/>
          <a:lstStyle>
            <a:lvl1pPr>
              <a:defRPr sz="12300"/>
            </a:lvl1pPr>
            <a:lvl2pPr>
              <a:defRPr sz="10700"/>
            </a:lvl2pPr>
            <a:lvl3pPr>
              <a:defRPr sz="92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023" y="9040138"/>
            <a:ext cx="9475143" cy="29550441"/>
          </a:xfrm>
        </p:spPr>
        <p:txBody>
          <a:bodyPr/>
          <a:lstStyle>
            <a:lvl1pPr marL="0" indent="0">
              <a:buNone/>
              <a:defRPr sz="5300"/>
            </a:lvl1pPr>
            <a:lvl2pPr marL="1748625" indent="0">
              <a:buNone/>
              <a:defRPr sz="4600"/>
            </a:lvl2pPr>
            <a:lvl3pPr marL="3497251" indent="0">
              <a:buNone/>
              <a:defRPr sz="3800"/>
            </a:lvl3pPr>
            <a:lvl4pPr marL="5245876" indent="0">
              <a:buNone/>
              <a:defRPr sz="3400"/>
            </a:lvl4pPr>
            <a:lvl5pPr marL="6994502" indent="0">
              <a:buNone/>
              <a:defRPr sz="3400"/>
            </a:lvl5pPr>
            <a:lvl6pPr marL="8743127" indent="0">
              <a:buNone/>
              <a:defRPr sz="3400"/>
            </a:lvl6pPr>
            <a:lvl7pPr marL="10491752" indent="0">
              <a:buNone/>
              <a:defRPr sz="3400"/>
            </a:lvl7pPr>
            <a:lvl8pPr marL="12240378" indent="0">
              <a:buNone/>
              <a:defRPr sz="3400"/>
            </a:lvl8pPr>
            <a:lvl9pPr marL="13989003" indent="0">
              <a:buNone/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390A-122F-4DFE-B338-C4A1628EEA93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09F1-2A5E-4BF6-90EA-713CBB0F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085" y="30240449"/>
            <a:ext cx="17280255" cy="3570058"/>
          </a:xfrm>
        </p:spPr>
        <p:txBody>
          <a:bodyPr anchor="b"/>
          <a:lstStyle>
            <a:lvl1pPr algn="l">
              <a:defRPr sz="7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085" y="3860055"/>
            <a:ext cx="17280255" cy="25920383"/>
          </a:xfrm>
        </p:spPr>
        <p:txBody>
          <a:bodyPr/>
          <a:lstStyle>
            <a:lvl1pPr marL="0" indent="0">
              <a:buNone/>
              <a:defRPr sz="12300"/>
            </a:lvl1pPr>
            <a:lvl2pPr marL="1748625" indent="0">
              <a:buNone/>
              <a:defRPr sz="10700"/>
            </a:lvl2pPr>
            <a:lvl3pPr marL="3497251" indent="0">
              <a:buNone/>
              <a:defRPr sz="9200"/>
            </a:lvl3pPr>
            <a:lvl4pPr marL="5245876" indent="0">
              <a:buNone/>
              <a:defRPr sz="7600"/>
            </a:lvl4pPr>
            <a:lvl5pPr marL="6994502" indent="0">
              <a:buNone/>
              <a:defRPr sz="7600"/>
            </a:lvl5pPr>
            <a:lvl6pPr marL="8743127" indent="0">
              <a:buNone/>
              <a:defRPr sz="7600"/>
            </a:lvl6pPr>
            <a:lvl7pPr marL="10491752" indent="0">
              <a:buNone/>
              <a:defRPr sz="7600"/>
            </a:lvl7pPr>
            <a:lvl8pPr marL="12240378" indent="0">
              <a:buNone/>
              <a:defRPr sz="7600"/>
            </a:lvl8pPr>
            <a:lvl9pPr marL="13989003" indent="0">
              <a:buNone/>
              <a:defRPr sz="7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085" y="33810507"/>
            <a:ext cx="17280255" cy="5070070"/>
          </a:xfrm>
        </p:spPr>
        <p:txBody>
          <a:bodyPr/>
          <a:lstStyle>
            <a:lvl1pPr marL="0" indent="0">
              <a:buNone/>
              <a:defRPr sz="5300"/>
            </a:lvl1pPr>
            <a:lvl2pPr marL="1748625" indent="0">
              <a:buNone/>
              <a:defRPr sz="4600"/>
            </a:lvl2pPr>
            <a:lvl3pPr marL="3497251" indent="0">
              <a:buNone/>
              <a:defRPr sz="3800"/>
            </a:lvl3pPr>
            <a:lvl4pPr marL="5245876" indent="0">
              <a:buNone/>
              <a:defRPr sz="3400"/>
            </a:lvl4pPr>
            <a:lvl5pPr marL="6994502" indent="0">
              <a:buNone/>
              <a:defRPr sz="3400"/>
            </a:lvl5pPr>
            <a:lvl6pPr marL="8743127" indent="0">
              <a:buNone/>
              <a:defRPr sz="3400"/>
            </a:lvl6pPr>
            <a:lvl7pPr marL="10491752" indent="0">
              <a:buNone/>
              <a:defRPr sz="3400"/>
            </a:lvl7pPr>
            <a:lvl8pPr marL="12240378" indent="0">
              <a:buNone/>
              <a:defRPr sz="3400"/>
            </a:lvl8pPr>
            <a:lvl9pPr marL="13989003" indent="0">
              <a:buNone/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390A-122F-4DFE-B338-C4A1628EEA93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09F1-2A5E-4BF6-90EA-713CBB0F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022" y="1730028"/>
            <a:ext cx="25920383" cy="7200106"/>
          </a:xfrm>
          <a:prstGeom prst="rect">
            <a:avLst/>
          </a:prstGeom>
        </p:spPr>
        <p:txBody>
          <a:bodyPr vert="horz" lIns="349725" tIns="174863" rIns="349725" bIns="17486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22" y="10080157"/>
            <a:ext cx="25920383" cy="28510423"/>
          </a:xfrm>
          <a:prstGeom prst="rect">
            <a:avLst/>
          </a:prstGeom>
        </p:spPr>
        <p:txBody>
          <a:bodyPr vert="horz" lIns="349725" tIns="174863" rIns="349725" bIns="1748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022" y="40040598"/>
            <a:ext cx="6720099" cy="2300032"/>
          </a:xfrm>
          <a:prstGeom prst="rect">
            <a:avLst/>
          </a:prstGeom>
        </p:spPr>
        <p:txBody>
          <a:bodyPr vert="horz" lIns="349725" tIns="174863" rIns="349725" bIns="174863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2390A-122F-4DFE-B338-C4A1628EEA93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0145" y="40040598"/>
            <a:ext cx="9120135" cy="2300032"/>
          </a:xfrm>
          <a:prstGeom prst="rect">
            <a:avLst/>
          </a:prstGeom>
        </p:spPr>
        <p:txBody>
          <a:bodyPr vert="horz" lIns="349725" tIns="174863" rIns="349725" bIns="174863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0306" y="40040598"/>
            <a:ext cx="6720099" cy="2300032"/>
          </a:xfrm>
          <a:prstGeom prst="rect">
            <a:avLst/>
          </a:prstGeom>
        </p:spPr>
        <p:txBody>
          <a:bodyPr vert="horz" lIns="349725" tIns="174863" rIns="349725" bIns="174863" rtlCol="0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209F1-2A5E-4BF6-90EA-713CBB0F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97251" rtl="0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1469" indent="-1311469" algn="l" defTabSz="3497251" rtl="0" eaLnBrk="1" latinLnBrk="0" hangingPunct="1">
        <a:spcBef>
          <a:spcPct val="20000"/>
        </a:spcBef>
        <a:buFont typeface="Arial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1pPr>
      <a:lvl2pPr marL="2841516" indent="-1092891" algn="l" defTabSz="3497251" rtl="0" eaLnBrk="1" latinLnBrk="0" hangingPunct="1">
        <a:spcBef>
          <a:spcPct val="20000"/>
        </a:spcBef>
        <a:buFont typeface="Arial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1564" indent="-874313" algn="l" defTabSz="3497251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189" indent="-874313" algn="l" defTabSz="3497251" rtl="0" eaLnBrk="1" latinLnBrk="0" hangingPunct="1">
        <a:spcBef>
          <a:spcPct val="20000"/>
        </a:spcBef>
        <a:buFont typeface="Arial" pitchFamily="34" charset="0"/>
        <a:buChar char="–"/>
        <a:defRPr sz="7600" kern="1200">
          <a:solidFill>
            <a:schemeClr val="tx1"/>
          </a:solidFill>
          <a:latin typeface="+mn-lt"/>
          <a:ea typeface="+mn-ea"/>
          <a:cs typeface="+mn-cs"/>
        </a:defRPr>
      </a:lvl4pPr>
      <a:lvl5pPr marL="7868814" indent="-874313" algn="l" defTabSz="3497251" rtl="0" eaLnBrk="1" latinLnBrk="0" hangingPunct="1">
        <a:spcBef>
          <a:spcPct val="20000"/>
        </a:spcBef>
        <a:buFont typeface="Arial" pitchFamily="34" charset="0"/>
        <a:buChar char="»"/>
        <a:defRPr sz="7600" kern="1200">
          <a:solidFill>
            <a:schemeClr val="tx1"/>
          </a:solidFill>
          <a:latin typeface="+mn-lt"/>
          <a:ea typeface="+mn-ea"/>
          <a:cs typeface="+mn-cs"/>
        </a:defRPr>
      </a:lvl5pPr>
      <a:lvl6pPr marL="9617440" indent="-874313" algn="l" defTabSz="349725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6065" indent="-874313" algn="l" defTabSz="349725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4691" indent="-874313" algn="l" defTabSz="349725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3316" indent="-874313" algn="l" defTabSz="349725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97251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625" algn="l" defTabSz="3497251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251" algn="l" defTabSz="3497251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5876" algn="l" defTabSz="3497251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4502" algn="l" defTabSz="3497251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3127" algn="l" defTabSz="3497251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1752" algn="l" defTabSz="3497251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0378" algn="l" defTabSz="3497251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89003" algn="l" defTabSz="3497251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5DA89B0F-C8E4-452E-8DBA-C911CD20FA08}"/>
              </a:ext>
            </a:extLst>
          </p:cNvPr>
          <p:cNvGrpSpPr/>
          <p:nvPr/>
        </p:nvGrpSpPr>
        <p:grpSpPr>
          <a:xfrm>
            <a:off x="-1589" y="-2"/>
            <a:ext cx="28802012" cy="43241121"/>
            <a:chOff x="-1589" y="-2"/>
            <a:chExt cx="28802012" cy="432411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5643EE-0435-4277-8A71-2C26CED1C0C8}"/>
                </a:ext>
              </a:extLst>
            </p:cNvPr>
            <p:cNvSpPr/>
            <p:nvPr/>
          </p:nvSpPr>
          <p:spPr>
            <a:xfrm>
              <a:off x="1" y="-2"/>
              <a:ext cx="455611" cy="432006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4CABBD-A4F8-4C42-8168-28DF6C6B08FF}"/>
                </a:ext>
              </a:extLst>
            </p:cNvPr>
            <p:cNvSpPr/>
            <p:nvPr/>
          </p:nvSpPr>
          <p:spPr>
            <a:xfrm>
              <a:off x="28367434" y="0"/>
              <a:ext cx="432989" cy="431625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8033EE-736A-4E84-B4D8-088A2B612F15}"/>
                </a:ext>
              </a:extLst>
            </p:cNvPr>
            <p:cNvSpPr/>
            <p:nvPr/>
          </p:nvSpPr>
          <p:spPr>
            <a:xfrm>
              <a:off x="-1589" y="41412319"/>
              <a:ext cx="28800425" cy="1828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E18032B-A76E-4DF0-B243-DD94442BEE05}"/>
                </a:ext>
              </a:extLst>
            </p:cNvPr>
            <p:cNvSpPr/>
            <p:nvPr/>
          </p:nvSpPr>
          <p:spPr>
            <a:xfrm>
              <a:off x="455612" y="3998119"/>
              <a:ext cx="27911820" cy="35004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06A68F-9131-4CD7-A311-6401F0E30903}"/>
              </a:ext>
            </a:extLst>
          </p:cNvPr>
          <p:cNvGrpSpPr/>
          <p:nvPr/>
        </p:nvGrpSpPr>
        <p:grpSpPr>
          <a:xfrm>
            <a:off x="0" y="-1"/>
            <a:ext cx="28800425" cy="4414931"/>
            <a:chOff x="0" y="-1"/>
            <a:chExt cx="28800425" cy="44149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2A259FB-CBB6-4CC6-B95B-CD609A915C58}"/>
                </a:ext>
              </a:extLst>
            </p:cNvPr>
            <p:cNvSpPr/>
            <p:nvPr/>
          </p:nvSpPr>
          <p:spPr>
            <a:xfrm>
              <a:off x="0" y="-1"/>
              <a:ext cx="28800425" cy="3998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EA3D21E3-6D7F-4F4D-8627-887AA0002E7A}"/>
                </a:ext>
              </a:extLst>
            </p:cNvPr>
            <p:cNvSpPr/>
            <p:nvPr/>
          </p:nvSpPr>
          <p:spPr>
            <a:xfrm rot="19160892">
              <a:off x="57038" y="3729130"/>
              <a:ext cx="1065784" cy="685800"/>
            </a:xfrm>
            <a:prstGeom prst="triangle">
              <a:avLst>
                <a:gd name="adj" fmla="val 5749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86B61A5-BD98-4737-9262-00A061C76523}"/>
                </a:ext>
              </a:extLst>
            </p:cNvPr>
            <p:cNvSpPr/>
            <p:nvPr/>
          </p:nvSpPr>
          <p:spPr>
            <a:xfrm rot="2334601">
              <a:off x="27639083" y="3647150"/>
              <a:ext cx="1065784" cy="685800"/>
            </a:xfrm>
            <a:prstGeom prst="triangle">
              <a:avLst>
                <a:gd name="adj" fmla="val 5749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5442FE3-3766-4473-B5D4-567742676CDE}"/>
              </a:ext>
            </a:extLst>
          </p:cNvPr>
          <p:cNvSpPr/>
          <p:nvPr/>
        </p:nvSpPr>
        <p:spPr>
          <a:xfrm>
            <a:off x="684212" y="7808119"/>
            <a:ext cx="13868400" cy="22918340"/>
          </a:xfrm>
          <a:prstGeom prst="rect">
            <a:avLst/>
          </a:prstGeom>
          <a:solidFill>
            <a:schemeClr val="accent4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r>
              <a:rPr lang="th-TH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บทนำ (หัวข้อหลัก)</a:t>
            </a:r>
          </a:p>
          <a:p>
            <a:r>
              <a:rPr lang="th-TH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สามารถเลือกจัดทำเสนอโปสเตอร์เป็นภาษาไทยหรือภาษาอังกฤษตามความเหมาะสม</a:t>
            </a:r>
          </a:p>
          <a:p>
            <a:r>
              <a:rPr lang="th-TH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สำหรับข้อความในชื่อเรื่องให้ใช้ตัวอักษร </a:t>
            </a:r>
            <a:r>
              <a:rPr lang="en-US" sz="4400" dirty="0" err="1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Th</a:t>
            </a:r>
            <a:r>
              <a:rPr lang="en-US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Sarabun</a:t>
            </a:r>
            <a:r>
              <a:rPr lang="en-US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PSK font 66 </a:t>
            </a:r>
            <a:r>
              <a:rPr lang="th-TH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ขึ้นไป</a:t>
            </a:r>
          </a:p>
          <a:p>
            <a:r>
              <a:rPr lang="th-TH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สำหรับข้อความในเนื้อหาให้ใช้ตัวอักษร </a:t>
            </a:r>
            <a:r>
              <a:rPr lang="en-US" sz="4400" dirty="0" err="1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Th</a:t>
            </a:r>
            <a:r>
              <a:rPr lang="en-US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Sarabun</a:t>
            </a:r>
            <a:r>
              <a:rPr lang="en-US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PSK font 44 </a:t>
            </a:r>
            <a:r>
              <a:rPr lang="th-TH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ขึ้นไป หรือใช้ </a:t>
            </a:r>
            <a:r>
              <a:rPr lang="en-US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font </a:t>
            </a:r>
            <a:r>
              <a:rPr lang="th-TH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อื่นทดแทน แต่ต้องมีขนาดตัวหนังสือที่ใกล้เคียงทดแทนได้</a:t>
            </a:r>
            <a:endParaRPr lang="en-US" sz="44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พยายามเน้นการใช้ภาพแทนข้อความหรือประโยคยาวๆ</a:t>
            </a:r>
            <a:endParaRPr lang="en-US" sz="44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indent="-1124737"/>
            <a:endParaRPr lang="en-US" sz="44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indent="-1124737"/>
            <a:r>
              <a:rPr lang="th-TH" sz="4800" b="1" dirty="0">
                <a:solidFill>
                  <a:srgbClr val="008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รูปแบบโปสเตอร์ ของ </a:t>
            </a:r>
            <a:r>
              <a:rPr lang="en-US" sz="4800" b="1" dirty="0">
                <a:solidFill>
                  <a:srgbClr val="008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Sci-UBU Mini-symposium</a:t>
            </a:r>
            <a:endParaRPr lang="th-TH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lvl="1" indent="796925"/>
            <a:r>
              <a:rPr lang="th-TH" sz="48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 โปสเตอร์มีขนาดกว้าง  80   เซนติเมตร ยาว 120 เซนติเมตร  จำนวน 1 แผ่นต่อ 1 เรื่อง โดยใช้ภาษาไทย หรือภาษาอังกฤษ ขนาดตัวอักษรควรมีขนาดใหญ่ สามารถอ่านได้ในระยะห่าง 1 เมตร (3 ฟุต) </a:t>
            </a:r>
          </a:p>
          <a:p>
            <a:pPr marL="0" lvl="1" indent="796925"/>
            <a:r>
              <a:rPr lang="th-TH" sz="48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 ชื่อเรื่อง  ชื่อคณะผู้วิจัย  และหน่วยงานที่สังกัด บริเวณส่วนบนของโปสเตอร์</a:t>
            </a:r>
          </a:p>
          <a:p>
            <a:pPr marL="0" lvl="1" indent="796925"/>
            <a:r>
              <a:rPr lang="th-TH" sz="48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 เนื้อหา ประกอบด้วย บทคัดย่อ คำนำ ผลการวิจัย วิจารณ์ และสรุปผลการวิจัย (อย่างย่อ)</a:t>
            </a:r>
          </a:p>
          <a:p>
            <a:pPr marL="0" lvl="1" indent="1266825"/>
            <a:r>
              <a:rPr lang="th-TH" sz="48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3.1 บทคัดย่อ เขียนสรุปสาระสำคัญของเรื่องโดยเฉพาะวัตถุประสงค์ วิธีการ และผลการวิจัย</a:t>
            </a:r>
          </a:p>
          <a:p>
            <a:pPr marL="0" lvl="1" indent="1336675"/>
            <a:r>
              <a:rPr lang="th-TH" sz="48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3.2 บทนำ อธิบายถึงปัญหาหรือที่มาของงานที่ทำมาก่อน </a:t>
            </a:r>
          </a:p>
          <a:p>
            <a:pPr marL="0" lvl="1" indent="1336675"/>
            <a:r>
              <a:rPr lang="th-TH" sz="48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3.3 วัตถุประสงค์ของการวิจัย หรือสมมติฐานของการวิจัย ควรเขียนให้กระชับ </a:t>
            </a:r>
          </a:p>
          <a:p>
            <a:pPr marL="0" lvl="1" indent="1336675"/>
            <a:r>
              <a:rPr lang="th-TH" sz="48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3.4 วิธีการทดลอง ควรเขียนอธิบายแบบย่อ แต่อาจให้รายละเอียดมากขึ้นหากเป็นวิธีการใหม่ หรือวิธีการที่ปรับปรุงจากวิธีเดิม</a:t>
            </a:r>
          </a:p>
          <a:p>
            <a:pPr marL="0" lvl="1" indent="1336675"/>
            <a:r>
              <a:rPr lang="th-TH" sz="48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3.5 ผลการวิจัย บอกการค้นพบที่สำคัญ ควรเสนอในรูปของตาราง กราฟ หรือรูปภาพโดยสรุปหลังจากวิเคราะห์ทางสถิติแล้ว ทั้งนี้อาจมีคำอธิบายตาราง หรือรูปภาพตามสมควร</a:t>
            </a:r>
          </a:p>
          <a:p>
            <a:pPr marL="0" lvl="1" indent="1336675"/>
            <a:r>
              <a:rPr lang="th-TH" sz="48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3.6 วิจารณ์ผลการวิจัย ควรเน้นถึงปัญหาหรือข้อโต้แย้งในสาระสำคัญของเรื่องที่วิจัย ตลอดจนข้อเสนอแนะเพื่อการวิจัยในอนาคต และแนวทางการนำไปใช้ประโยชน์</a:t>
            </a:r>
          </a:p>
          <a:p>
            <a:pPr marL="0" lvl="1" indent="1336675"/>
            <a:r>
              <a:rPr lang="th-TH" sz="48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3.7 สรุปผลการวิจัย และเขียนกิตติกรรมประกาศ ให้กระชับ เข้าใจง่าย</a:t>
            </a:r>
          </a:p>
          <a:p>
            <a:pPr marL="0" lvl="1" indent="1336675"/>
            <a:r>
              <a:rPr lang="th-TH" sz="48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3.8 เอกสารอ้างอิง ใส่เฉพาะที่เกี่ยวข้องโดยตรงเท่านั้น</a:t>
            </a:r>
          </a:p>
          <a:p>
            <a:pPr marL="0" lvl="1" indent="796925"/>
            <a:r>
              <a:rPr lang="th-TH" sz="48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4. การติดตั้งโปสเตอร์ ผู้นำเสนอควรนำโปสเตอร์มาติดตั้งในวันที่ ........ ตามบอร์ดที่กำหนดให้ </a:t>
            </a:r>
          </a:p>
          <a:p>
            <a:pPr marL="0" lvl="1" indent="796925"/>
            <a:r>
              <a:rPr lang="th-TH" sz="48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5. ทางผู้จัดจะจัดเตรียมอุปกรณ์สำหรับการติดโปสเตอร์ไว้บริการ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21A91B-AF06-4E19-B9BE-3AFF285891B0}"/>
              </a:ext>
            </a:extLst>
          </p:cNvPr>
          <p:cNvSpPr/>
          <p:nvPr/>
        </p:nvSpPr>
        <p:spPr>
          <a:xfrm>
            <a:off x="14812168" y="7808119"/>
            <a:ext cx="13227844" cy="21259800"/>
          </a:xfrm>
          <a:prstGeom prst="rect">
            <a:avLst/>
          </a:prstGeom>
          <a:solidFill>
            <a:schemeClr val="accent4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r>
              <a:rPr lang="th-TH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ผลการวิจัย</a:t>
            </a:r>
          </a:p>
          <a:p>
            <a:r>
              <a:rPr lang="th-TH" sz="48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บรรยาย.......</a:t>
            </a:r>
          </a:p>
          <a:p>
            <a:endParaRPr lang="th-TH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4800" b="1" dirty="0">
              <a:solidFill>
                <a:srgbClr val="008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44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D6C42C-A564-4CFA-A110-4941098F8A68}"/>
              </a:ext>
            </a:extLst>
          </p:cNvPr>
          <p:cNvSpPr/>
          <p:nvPr/>
        </p:nvSpPr>
        <p:spPr>
          <a:xfrm>
            <a:off x="684212" y="32573119"/>
            <a:ext cx="13868400" cy="8534400"/>
          </a:xfrm>
          <a:prstGeom prst="rect">
            <a:avLst/>
          </a:prstGeom>
          <a:solidFill>
            <a:schemeClr val="accent4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r>
              <a:rPr lang="th-TH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วิธีการวิจัย</a:t>
            </a:r>
          </a:p>
          <a:p>
            <a:pPr marL="4763" lvl="1" indent="-4763"/>
            <a:endParaRPr lang="en-US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5E833E-76D9-4B02-AC50-F0CA47440EE1}"/>
              </a:ext>
            </a:extLst>
          </p:cNvPr>
          <p:cNvSpPr/>
          <p:nvPr/>
        </p:nvSpPr>
        <p:spPr>
          <a:xfrm>
            <a:off x="912812" y="166997"/>
            <a:ext cx="23926799" cy="3960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725" tIns="174863" rIns="349725" bIns="174863" rtlCol="0" anchor="ctr" anchorCtr="0"/>
          <a:lstStyle/>
          <a:p>
            <a:r>
              <a:rPr lang="th-TH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ชื่อเรื่องที่นำเสนอภาษาไทย 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……………………………………………………….…………………</a:t>
            </a:r>
            <a:endParaRPr lang="th-TH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Title in English …………………………………………………………………………………..…..……………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59655F-E113-46DA-859F-45A851BA35F9}"/>
              </a:ext>
            </a:extLst>
          </p:cNvPr>
          <p:cNvSpPr/>
          <p:nvPr/>
        </p:nvSpPr>
        <p:spPr>
          <a:xfrm>
            <a:off x="2208212" y="4455319"/>
            <a:ext cx="24384001" cy="2949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74863" rIns="72000" bIns="174863" rtlCol="0" anchor="ctr"/>
          <a:lstStyle/>
          <a:p>
            <a:pPr algn="ctr"/>
            <a:r>
              <a:rPr lang="th-TH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ชื่อ-สกุล ผู้นำเสนอ</a:t>
            </a:r>
            <a:r>
              <a:rPr lang="th-TH" sz="5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 </a:t>
            </a:r>
            <a:r>
              <a:rPr lang="th-TH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ชื่อ-สกุล ผู้นำเสนอ</a:t>
            </a:r>
            <a:r>
              <a:rPr lang="th-TH" sz="5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</a:t>
            </a: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และชื่อ-สกุลที่ปรึกษา</a:t>
            </a:r>
            <a:r>
              <a:rPr lang="th-TH" sz="5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2*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th-TH" sz="4400" b="1" baseline="30000" dirty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</a:t>
            </a:r>
            <a:r>
              <a:rPr lang="th-TH" sz="4400" b="1" dirty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สาขาวิชา.................... คณะวิทยาศาสตร์ มหาวิทยาลัยอุบลราชธานี</a:t>
            </a:r>
          </a:p>
          <a:p>
            <a:pPr algn="ctr"/>
            <a:r>
              <a:rPr lang="en-US" sz="4400" b="1" baseline="30000" dirty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2</a:t>
            </a:r>
            <a:r>
              <a:rPr lang="th-TH" sz="4400" b="1" dirty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ภาควิชา.................................. คณะวิทยาศาสตร์ มหาวิทยาลัยอุบลราชธานี</a:t>
            </a:r>
          </a:p>
          <a:p>
            <a:pPr algn="ctr"/>
            <a:r>
              <a:rPr lang="en-US" sz="4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*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Email: ……………………………….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D96BD3-6307-4319-BE70-FE212669B21C}"/>
              </a:ext>
            </a:extLst>
          </p:cNvPr>
          <p:cNvSpPr/>
          <p:nvPr/>
        </p:nvSpPr>
        <p:spPr>
          <a:xfrm>
            <a:off x="14799070" y="38973919"/>
            <a:ext cx="13240941" cy="2133600"/>
          </a:xfrm>
          <a:prstGeom prst="rect">
            <a:avLst/>
          </a:prstGeom>
          <a:solidFill>
            <a:schemeClr val="accent4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r>
              <a:rPr lang="th-TH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กิตกรรมประกาศ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9360E7-D0BD-4078-913C-B5E762526C59}"/>
              </a:ext>
            </a:extLst>
          </p:cNvPr>
          <p:cNvSpPr/>
          <p:nvPr/>
        </p:nvSpPr>
        <p:spPr>
          <a:xfrm>
            <a:off x="14812168" y="35773519"/>
            <a:ext cx="13227844" cy="2971800"/>
          </a:xfrm>
          <a:prstGeom prst="rect">
            <a:avLst/>
          </a:prstGeom>
          <a:solidFill>
            <a:schemeClr val="accent4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r>
              <a:rPr lang="th-TH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เอกสารอ้างอิงสำคัญ</a:t>
            </a:r>
          </a:p>
          <a:p>
            <a:pPr marL="679450" indent="-679450"/>
            <a:r>
              <a:rPr lang="en-GB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[1] </a:t>
            </a:r>
            <a:r>
              <a:rPr lang="th-TH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..................</a:t>
            </a:r>
            <a:endParaRPr lang="en-GB" sz="44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679450" indent="-679450"/>
            <a:r>
              <a:rPr lang="en-GB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[2] </a:t>
            </a:r>
            <a:r>
              <a:rPr lang="th-TH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...................</a:t>
            </a:r>
            <a:endParaRPr lang="en-GB" sz="44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679450" indent="-679450"/>
            <a:r>
              <a:rPr lang="en-GB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[3] </a:t>
            </a:r>
            <a:r>
              <a:rPr lang="th-TH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...................</a:t>
            </a:r>
            <a:r>
              <a:rPr lang="en-GB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en-US" sz="44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3433CF-65AF-42F5-A5D9-5B8B5DACC9C9}"/>
              </a:ext>
            </a:extLst>
          </p:cNvPr>
          <p:cNvSpPr/>
          <p:nvPr/>
        </p:nvSpPr>
        <p:spPr>
          <a:xfrm>
            <a:off x="14812168" y="29296519"/>
            <a:ext cx="13227844" cy="6248401"/>
          </a:xfrm>
          <a:prstGeom prst="rect">
            <a:avLst/>
          </a:prstGeom>
          <a:solidFill>
            <a:schemeClr val="accent4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r>
              <a:rPr lang="th-TH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สรุปผลการวิจัย</a:t>
            </a:r>
          </a:p>
          <a:p>
            <a:pPr marL="0" lvl="1"/>
            <a:endParaRPr lang="en-US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DB19BCA-8637-4C8B-B986-54D350A33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998524"/>
              </p:ext>
            </p:extLst>
          </p:nvPr>
        </p:nvGraphicFramePr>
        <p:xfrm>
          <a:off x="15139592" y="9789319"/>
          <a:ext cx="1244322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644">
                  <a:extLst>
                    <a:ext uri="{9D8B030D-6E8A-4147-A177-3AD203B41FA5}">
                      <a16:colId xmlns:a16="http://schemas.microsoft.com/office/drawing/2014/main" val="1787809901"/>
                    </a:ext>
                  </a:extLst>
                </a:gridCol>
                <a:gridCol w="2488644">
                  <a:extLst>
                    <a:ext uri="{9D8B030D-6E8A-4147-A177-3AD203B41FA5}">
                      <a16:colId xmlns:a16="http://schemas.microsoft.com/office/drawing/2014/main" val="853189219"/>
                    </a:ext>
                  </a:extLst>
                </a:gridCol>
                <a:gridCol w="2488644">
                  <a:extLst>
                    <a:ext uri="{9D8B030D-6E8A-4147-A177-3AD203B41FA5}">
                      <a16:colId xmlns:a16="http://schemas.microsoft.com/office/drawing/2014/main" val="3657250665"/>
                    </a:ext>
                  </a:extLst>
                </a:gridCol>
                <a:gridCol w="2488644">
                  <a:extLst>
                    <a:ext uri="{9D8B030D-6E8A-4147-A177-3AD203B41FA5}">
                      <a16:colId xmlns:a16="http://schemas.microsoft.com/office/drawing/2014/main" val="2105886398"/>
                    </a:ext>
                  </a:extLst>
                </a:gridCol>
                <a:gridCol w="2488644">
                  <a:extLst>
                    <a:ext uri="{9D8B030D-6E8A-4147-A177-3AD203B41FA5}">
                      <a16:colId xmlns:a16="http://schemas.microsoft.com/office/drawing/2014/main" val="931257688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r>
                        <a:rPr lang="th-TH" sz="4400" b="1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ตารางที่ ... ชื่อตาราง..........</a:t>
                      </a:r>
                      <a:endParaRPr lang="en-US" sz="4400" dirty="0">
                        <a:solidFill>
                          <a:schemeClr val="bg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44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44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44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4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409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138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917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283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76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4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45831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AC5EE852-A9E0-4805-BCCC-4598916B1D34}"/>
              </a:ext>
            </a:extLst>
          </p:cNvPr>
          <p:cNvSpPr/>
          <p:nvPr/>
        </p:nvSpPr>
        <p:spPr>
          <a:xfrm>
            <a:off x="17734729" y="25403721"/>
            <a:ext cx="7236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ภาพที่ .. โลโก้สำหรับใช้ในโปสเตอร์</a:t>
            </a:r>
            <a:endParaRPr lang="en-US" sz="4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1" name="Content Placeholder 19">
            <a:extLst>
              <a:ext uri="{FF2B5EF4-FFF2-40B4-BE49-F238E27FC236}">
                <a16:creationId xmlns:a16="http://schemas.microsoft.com/office/drawing/2014/main" id="{A7D6078E-A383-4291-B4B9-E6C5E6BBC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612" y="19926500"/>
            <a:ext cx="3931448" cy="3931448"/>
          </a:xfr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1959A94-A5B8-4F10-983C-0BB19F206112}"/>
              </a:ext>
            </a:extLst>
          </p:cNvPr>
          <p:cNvGrpSpPr/>
          <p:nvPr/>
        </p:nvGrpSpPr>
        <p:grpSpPr>
          <a:xfrm>
            <a:off x="288812" y="41488519"/>
            <a:ext cx="28132200" cy="1754326"/>
            <a:chOff x="288812" y="41488519"/>
            <a:chExt cx="28132200" cy="175432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D55EAD4-66ED-44EC-A469-6ACC0F33272B}"/>
                </a:ext>
              </a:extLst>
            </p:cNvPr>
            <p:cNvSpPr/>
            <p:nvPr/>
          </p:nvSpPr>
          <p:spPr>
            <a:xfrm>
              <a:off x="4646613" y="41945719"/>
              <a:ext cx="2377439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4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itannic Bold" panose="020B0903060703020204" pitchFamily="34" charset="0"/>
                  <a:ea typeface="Tahoma" panose="020B0604030504040204" pitchFamily="34" charset="0"/>
                  <a:cs typeface="TH Niramit AS" panose="02000506000000020004" pitchFamily="2" charset="-34"/>
                </a:rPr>
                <a:t>Science and Technology for Achieving Sustainable Development Goals</a:t>
              </a:r>
              <a:endParaRPr lang="th-TH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Tahoma" panose="020B0604030504040204" pitchFamily="34" charset="0"/>
                <a:cs typeface="TH Niramit AS" panose="02000506000000020004" pitchFamily="2" charset="-34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A0B6E1F-95CA-4EDD-9397-20F6CAB13C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35" t="18632" r="30424" b="37825"/>
            <a:stretch/>
          </p:blipFill>
          <p:spPr>
            <a:xfrm>
              <a:off x="3008555" y="41607135"/>
              <a:ext cx="1384981" cy="1446579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347DE91-3131-4654-933A-BA4901EFDB6C}"/>
                </a:ext>
              </a:extLst>
            </p:cNvPr>
            <p:cNvSpPr/>
            <p:nvPr/>
          </p:nvSpPr>
          <p:spPr>
            <a:xfrm>
              <a:off x="288812" y="41488519"/>
              <a:ext cx="2605200" cy="175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itannic Bold" panose="020B0903060703020204" pitchFamily="34" charset="0"/>
                  <a:ea typeface="Tahoma" panose="020B0604030504040204" pitchFamily="34" charset="0"/>
                  <a:cs typeface="TH Niramit AS" panose="02000506000000020004" pitchFamily="2" charset="-34"/>
                </a:rPr>
                <a:t>SCI-TECH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Tahoma" panose="020B0604030504040204" pitchFamily="34" charset="0"/>
                <a:cs typeface="TH Niramit AS" panose="02000506000000020004" pitchFamily="2" charset="-34"/>
              </a:endParaRPr>
            </a:p>
            <a:p>
              <a:pPr algn="r"/>
              <a:r>
                <a:rPr lang="en-US" sz="3600" b="1" dirty="0">
                  <a:solidFill>
                    <a:srgbClr val="FFDD0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itannic Bold" panose="020B0903060703020204" pitchFamily="34" charset="0"/>
                  <a:ea typeface="Tahoma" panose="020B0604030504040204" pitchFamily="34" charset="0"/>
                  <a:cs typeface="TH Niramit AS" panose="02000506000000020004" pitchFamily="2" charset="-34"/>
                </a:rPr>
                <a:t>SYMPOSIUM</a:t>
              </a:r>
            </a:p>
            <a:p>
              <a:pPr algn="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itannic Bold" panose="020B0903060703020204" pitchFamily="34" charset="0"/>
                  <a:ea typeface="Tahoma" panose="020B0604030504040204" pitchFamily="34" charset="0"/>
                  <a:cs typeface="TH Niramit AS" panose="02000506000000020004" pitchFamily="2" charset="-34"/>
                </a:rPr>
                <a:t>2024</a:t>
              </a:r>
              <a:endParaRPr lang="th-TH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CF6A9538-AF53-4D77-9730-BC908EE936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701" y="19799426"/>
            <a:ext cx="5577705" cy="51054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FE64023-2352-42E4-85E9-EE29FE0A9A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8"/>
          <a:stretch/>
        </p:blipFill>
        <p:spPr>
          <a:xfrm>
            <a:off x="24378726" y="35719"/>
            <a:ext cx="4194686" cy="376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38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422</Words>
  <Application>Microsoft Office PowerPoint</Application>
  <PresentationFormat>กำหนดเอง</PresentationFormat>
  <Paragraphs>54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8" baseType="lpstr">
      <vt:lpstr>Arial</vt:lpstr>
      <vt:lpstr>Britannic Bold</vt:lpstr>
      <vt:lpstr>Calibri</vt:lpstr>
      <vt:lpstr>Cordia New</vt:lpstr>
      <vt:lpstr>Tahoma</vt:lpstr>
      <vt:lpstr>TH Niramit AS</vt:lpstr>
      <vt:lpstr>Office Theme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SAKKRUB</dc:creator>
  <cp:lastModifiedBy>scius3</cp:lastModifiedBy>
  <cp:revision>140</cp:revision>
  <dcterms:created xsi:type="dcterms:W3CDTF">2010-12-09T08:20:44Z</dcterms:created>
  <dcterms:modified xsi:type="dcterms:W3CDTF">2024-01-31T03:59:57Z</dcterms:modified>
</cp:coreProperties>
</file>