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51206400" cy="28803600"/>
  <p:notesSz cx="6858000" cy="9144000"/>
  <p:defaultTextStyle>
    <a:defPPr>
      <a:defRPr lang="en-US"/>
    </a:defPPr>
    <a:lvl1pPr marL="0" algn="l" defTabSz="4113816" rtl="0" eaLnBrk="1" latinLnBrk="0" hangingPunct="1">
      <a:defRPr sz="8116" kern="1200">
        <a:solidFill>
          <a:schemeClr val="tx1"/>
        </a:solidFill>
        <a:latin typeface="+mn-lt"/>
        <a:ea typeface="+mn-ea"/>
        <a:cs typeface="+mn-cs"/>
      </a:defRPr>
    </a:lvl1pPr>
    <a:lvl2pPr marL="2056908" algn="l" defTabSz="4113816" rtl="0" eaLnBrk="1" latinLnBrk="0" hangingPunct="1">
      <a:defRPr sz="8116" kern="1200">
        <a:solidFill>
          <a:schemeClr val="tx1"/>
        </a:solidFill>
        <a:latin typeface="+mn-lt"/>
        <a:ea typeface="+mn-ea"/>
        <a:cs typeface="+mn-cs"/>
      </a:defRPr>
    </a:lvl2pPr>
    <a:lvl3pPr marL="4113816" algn="l" defTabSz="4113816" rtl="0" eaLnBrk="1" latinLnBrk="0" hangingPunct="1">
      <a:defRPr sz="8116" kern="1200">
        <a:solidFill>
          <a:schemeClr val="tx1"/>
        </a:solidFill>
        <a:latin typeface="+mn-lt"/>
        <a:ea typeface="+mn-ea"/>
        <a:cs typeface="+mn-cs"/>
      </a:defRPr>
    </a:lvl3pPr>
    <a:lvl4pPr marL="6170724" algn="l" defTabSz="4113816" rtl="0" eaLnBrk="1" latinLnBrk="0" hangingPunct="1">
      <a:defRPr sz="8116" kern="1200">
        <a:solidFill>
          <a:schemeClr val="tx1"/>
        </a:solidFill>
        <a:latin typeface="+mn-lt"/>
        <a:ea typeface="+mn-ea"/>
        <a:cs typeface="+mn-cs"/>
      </a:defRPr>
    </a:lvl4pPr>
    <a:lvl5pPr marL="8227633" algn="l" defTabSz="4113816" rtl="0" eaLnBrk="1" latinLnBrk="0" hangingPunct="1">
      <a:defRPr sz="8116" kern="1200">
        <a:solidFill>
          <a:schemeClr val="tx1"/>
        </a:solidFill>
        <a:latin typeface="+mn-lt"/>
        <a:ea typeface="+mn-ea"/>
        <a:cs typeface="+mn-cs"/>
      </a:defRPr>
    </a:lvl5pPr>
    <a:lvl6pPr marL="10284540" algn="l" defTabSz="4113816" rtl="0" eaLnBrk="1" latinLnBrk="0" hangingPunct="1">
      <a:defRPr sz="8116" kern="1200">
        <a:solidFill>
          <a:schemeClr val="tx1"/>
        </a:solidFill>
        <a:latin typeface="+mn-lt"/>
        <a:ea typeface="+mn-ea"/>
        <a:cs typeface="+mn-cs"/>
      </a:defRPr>
    </a:lvl6pPr>
    <a:lvl7pPr marL="12341448" algn="l" defTabSz="4113816" rtl="0" eaLnBrk="1" latinLnBrk="0" hangingPunct="1">
      <a:defRPr sz="8116" kern="1200">
        <a:solidFill>
          <a:schemeClr val="tx1"/>
        </a:solidFill>
        <a:latin typeface="+mn-lt"/>
        <a:ea typeface="+mn-ea"/>
        <a:cs typeface="+mn-cs"/>
      </a:defRPr>
    </a:lvl7pPr>
    <a:lvl8pPr marL="14398357" algn="l" defTabSz="4113816" rtl="0" eaLnBrk="1" latinLnBrk="0" hangingPunct="1">
      <a:defRPr sz="8116" kern="1200">
        <a:solidFill>
          <a:schemeClr val="tx1"/>
        </a:solidFill>
        <a:latin typeface="+mn-lt"/>
        <a:ea typeface="+mn-ea"/>
        <a:cs typeface="+mn-cs"/>
      </a:defRPr>
    </a:lvl8pPr>
    <a:lvl9pPr marL="16455264" algn="l" defTabSz="4113816" rtl="0" eaLnBrk="1" latinLnBrk="0" hangingPunct="1">
      <a:defRPr sz="81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3913" autoAdjust="0"/>
  </p:normalViewPr>
  <p:slideViewPr>
    <p:cSldViewPr>
      <p:cViewPr varScale="1">
        <p:scale>
          <a:sx n="18" d="100"/>
          <a:sy n="18" d="100"/>
        </p:scale>
        <p:origin x="422" y="67"/>
      </p:cViewPr>
      <p:guideLst>
        <p:guide orient="horz" pos="9072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F8A26-7B2E-47C7-B628-3F4BA6C3B8B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0C72C-86BD-4B53-A55F-B7320DD5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609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1pPr>
    <a:lvl2pPr marL="537804" algn="l" defTabSz="1075609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2pPr>
    <a:lvl3pPr marL="1075609" algn="l" defTabSz="1075609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3pPr>
    <a:lvl4pPr marL="1613413" algn="l" defTabSz="1075609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4pPr>
    <a:lvl5pPr marL="2151217" algn="l" defTabSz="1075609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5pPr>
    <a:lvl6pPr marL="2689022" algn="l" defTabSz="1075609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6pPr>
    <a:lvl7pPr marL="3226826" algn="l" defTabSz="1075609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7pPr>
    <a:lvl8pPr marL="3764631" algn="l" defTabSz="1075609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8pPr>
    <a:lvl9pPr marL="4302435" algn="l" defTabSz="1075609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0C72C-86BD-4B53-A55F-B7320DD52C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5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0C72C-86BD-4B53-A55F-B7320DD52C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6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8947790"/>
            <a:ext cx="43525441" cy="61741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2" y="16322041"/>
            <a:ext cx="35844481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6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3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49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66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829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994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16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326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1" y="1153486"/>
            <a:ext cx="11521441" cy="24576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153486"/>
            <a:ext cx="33710880" cy="24576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4" y="18508982"/>
            <a:ext cx="43525441" cy="5720715"/>
          </a:xfrm>
        </p:spPr>
        <p:txBody>
          <a:bodyPr anchor="t"/>
          <a:lstStyle>
            <a:lvl1pPr algn="l">
              <a:defRPr sz="102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4" y="12208199"/>
            <a:ext cx="43525441" cy="6300784"/>
          </a:xfrm>
        </p:spPr>
        <p:txBody>
          <a:bodyPr anchor="b"/>
          <a:lstStyle>
            <a:lvl1pPr marL="0" indent="0">
              <a:buNone/>
              <a:defRPr sz="5067">
                <a:solidFill>
                  <a:schemeClr val="tx1">
                    <a:tint val="75000"/>
                  </a:schemeClr>
                </a:solidFill>
              </a:defRPr>
            </a:lvl1pPr>
            <a:lvl2pPr marL="116580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2pPr>
            <a:lvl3pPr marL="2331617" indent="0">
              <a:buNone/>
              <a:defRPr sz="4067">
                <a:solidFill>
                  <a:schemeClr val="tx1">
                    <a:tint val="75000"/>
                  </a:schemeClr>
                </a:solidFill>
              </a:defRPr>
            </a:lvl3pPr>
            <a:lvl4pPr marL="3497426" indent="0">
              <a:buNone/>
              <a:defRPr sz="3534">
                <a:solidFill>
                  <a:schemeClr val="tx1">
                    <a:tint val="75000"/>
                  </a:schemeClr>
                </a:solidFill>
              </a:defRPr>
            </a:lvl4pPr>
            <a:lvl5pPr marL="4663234" indent="0">
              <a:buNone/>
              <a:defRPr sz="3534">
                <a:solidFill>
                  <a:schemeClr val="tx1">
                    <a:tint val="75000"/>
                  </a:schemeClr>
                </a:solidFill>
              </a:defRPr>
            </a:lvl5pPr>
            <a:lvl6pPr marL="5829043" indent="0">
              <a:buNone/>
              <a:defRPr sz="3534">
                <a:solidFill>
                  <a:schemeClr val="tx1">
                    <a:tint val="75000"/>
                  </a:schemeClr>
                </a:solidFill>
              </a:defRPr>
            </a:lvl6pPr>
            <a:lvl7pPr marL="6994851" indent="0">
              <a:buNone/>
              <a:defRPr sz="3534">
                <a:solidFill>
                  <a:schemeClr val="tx1">
                    <a:tint val="75000"/>
                  </a:schemeClr>
                </a:solidFill>
              </a:defRPr>
            </a:lvl7pPr>
            <a:lvl8pPr marL="8160660" indent="0">
              <a:buNone/>
              <a:defRPr sz="3534">
                <a:solidFill>
                  <a:schemeClr val="tx1">
                    <a:tint val="75000"/>
                  </a:schemeClr>
                </a:solidFill>
              </a:defRPr>
            </a:lvl8pPr>
            <a:lvl9pPr marL="9326468" indent="0">
              <a:buNone/>
              <a:defRPr sz="35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4" y="6720846"/>
            <a:ext cx="22616159" cy="19009044"/>
          </a:xfrm>
        </p:spPr>
        <p:txBody>
          <a:bodyPr/>
          <a:lstStyle>
            <a:lvl1pPr>
              <a:defRPr sz="7134"/>
            </a:lvl1pPr>
            <a:lvl2pPr>
              <a:defRPr sz="6134"/>
            </a:lvl2pPr>
            <a:lvl3pPr>
              <a:defRPr sz="5067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2" y="6720846"/>
            <a:ext cx="22616159" cy="19009044"/>
          </a:xfrm>
        </p:spPr>
        <p:txBody>
          <a:bodyPr/>
          <a:lstStyle>
            <a:lvl1pPr>
              <a:defRPr sz="7134"/>
            </a:lvl1pPr>
            <a:lvl2pPr>
              <a:defRPr sz="6134"/>
            </a:lvl2pPr>
            <a:lvl3pPr>
              <a:defRPr sz="5067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6" y="6447475"/>
            <a:ext cx="22625052" cy="2687001"/>
          </a:xfrm>
        </p:spPr>
        <p:txBody>
          <a:bodyPr anchor="b"/>
          <a:lstStyle>
            <a:lvl1pPr marL="0" indent="0">
              <a:buNone/>
              <a:defRPr sz="6134" b="1"/>
            </a:lvl1pPr>
            <a:lvl2pPr marL="1165808" indent="0">
              <a:buNone/>
              <a:defRPr sz="5067" b="1"/>
            </a:lvl2pPr>
            <a:lvl3pPr marL="2331617" indent="0">
              <a:buNone/>
              <a:defRPr sz="4600" b="1"/>
            </a:lvl3pPr>
            <a:lvl4pPr marL="3497426" indent="0">
              <a:buNone/>
              <a:defRPr sz="4067" b="1"/>
            </a:lvl4pPr>
            <a:lvl5pPr marL="4663234" indent="0">
              <a:buNone/>
              <a:defRPr sz="4067" b="1"/>
            </a:lvl5pPr>
            <a:lvl6pPr marL="5829043" indent="0">
              <a:buNone/>
              <a:defRPr sz="4067" b="1"/>
            </a:lvl6pPr>
            <a:lvl7pPr marL="6994851" indent="0">
              <a:buNone/>
              <a:defRPr sz="4067" b="1"/>
            </a:lvl7pPr>
            <a:lvl8pPr marL="8160660" indent="0">
              <a:buNone/>
              <a:defRPr sz="4067" b="1"/>
            </a:lvl8pPr>
            <a:lvl9pPr marL="9326468" indent="0">
              <a:buNone/>
              <a:defRPr sz="4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6" y="9134474"/>
            <a:ext cx="22625052" cy="16595410"/>
          </a:xfrm>
        </p:spPr>
        <p:txBody>
          <a:bodyPr/>
          <a:lstStyle>
            <a:lvl1pPr>
              <a:defRPr sz="6134"/>
            </a:lvl1pPr>
            <a:lvl2pPr>
              <a:defRPr sz="5067"/>
            </a:lvl2pPr>
            <a:lvl3pPr>
              <a:defRPr sz="4600"/>
            </a:lvl3pPr>
            <a:lvl4pPr>
              <a:defRPr sz="4067"/>
            </a:lvl4pPr>
            <a:lvl5pPr>
              <a:defRPr sz="4067"/>
            </a:lvl5pPr>
            <a:lvl6pPr>
              <a:defRPr sz="4067"/>
            </a:lvl6pPr>
            <a:lvl7pPr>
              <a:defRPr sz="4067"/>
            </a:lvl7pPr>
            <a:lvl8pPr>
              <a:defRPr sz="4067"/>
            </a:lvl8pPr>
            <a:lvl9pPr>
              <a:defRPr sz="4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7" y="6447475"/>
            <a:ext cx="22633938" cy="2687001"/>
          </a:xfrm>
        </p:spPr>
        <p:txBody>
          <a:bodyPr anchor="b"/>
          <a:lstStyle>
            <a:lvl1pPr marL="0" indent="0">
              <a:buNone/>
              <a:defRPr sz="6134" b="1"/>
            </a:lvl1pPr>
            <a:lvl2pPr marL="1165808" indent="0">
              <a:buNone/>
              <a:defRPr sz="5067" b="1"/>
            </a:lvl2pPr>
            <a:lvl3pPr marL="2331617" indent="0">
              <a:buNone/>
              <a:defRPr sz="4600" b="1"/>
            </a:lvl3pPr>
            <a:lvl4pPr marL="3497426" indent="0">
              <a:buNone/>
              <a:defRPr sz="4067" b="1"/>
            </a:lvl4pPr>
            <a:lvl5pPr marL="4663234" indent="0">
              <a:buNone/>
              <a:defRPr sz="4067" b="1"/>
            </a:lvl5pPr>
            <a:lvl6pPr marL="5829043" indent="0">
              <a:buNone/>
              <a:defRPr sz="4067" b="1"/>
            </a:lvl6pPr>
            <a:lvl7pPr marL="6994851" indent="0">
              <a:buNone/>
              <a:defRPr sz="4067" b="1"/>
            </a:lvl7pPr>
            <a:lvl8pPr marL="8160660" indent="0">
              <a:buNone/>
              <a:defRPr sz="4067" b="1"/>
            </a:lvl8pPr>
            <a:lvl9pPr marL="9326468" indent="0">
              <a:buNone/>
              <a:defRPr sz="4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7" y="9134474"/>
            <a:ext cx="22633938" cy="16595410"/>
          </a:xfrm>
        </p:spPr>
        <p:txBody>
          <a:bodyPr/>
          <a:lstStyle>
            <a:lvl1pPr>
              <a:defRPr sz="6134"/>
            </a:lvl1pPr>
            <a:lvl2pPr>
              <a:defRPr sz="5067"/>
            </a:lvl2pPr>
            <a:lvl3pPr>
              <a:defRPr sz="4600"/>
            </a:lvl3pPr>
            <a:lvl4pPr>
              <a:defRPr sz="4067"/>
            </a:lvl4pPr>
            <a:lvl5pPr>
              <a:defRPr sz="4067"/>
            </a:lvl5pPr>
            <a:lvl6pPr>
              <a:defRPr sz="4067"/>
            </a:lvl6pPr>
            <a:lvl7pPr>
              <a:defRPr sz="4067"/>
            </a:lvl7pPr>
            <a:lvl8pPr>
              <a:defRPr sz="4067"/>
            </a:lvl8pPr>
            <a:lvl9pPr>
              <a:defRPr sz="4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146812"/>
            <a:ext cx="16846556" cy="4880611"/>
          </a:xfrm>
        </p:spPr>
        <p:txBody>
          <a:bodyPr anchor="b"/>
          <a:lstStyle>
            <a:lvl1pPr algn="l">
              <a:defRPr sz="50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2" y="1146813"/>
            <a:ext cx="28625803" cy="24583076"/>
          </a:xfrm>
        </p:spPr>
        <p:txBody>
          <a:bodyPr/>
          <a:lstStyle>
            <a:lvl1pPr>
              <a:defRPr sz="8200"/>
            </a:lvl1pPr>
            <a:lvl2pPr>
              <a:defRPr sz="7134"/>
            </a:lvl2pPr>
            <a:lvl3pPr>
              <a:defRPr sz="6134"/>
            </a:lvl3pPr>
            <a:lvl4pPr>
              <a:defRPr sz="5067"/>
            </a:lvl4pPr>
            <a:lvl5pPr>
              <a:defRPr sz="5067"/>
            </a:lvl5pPr>
            <a:lvl6pPr>
              <a:defRPr sz="5067"/>
            </a:lvl6pPr>
            <a:lvl7pPr>
              <a:defRPr sz="5067"/>
            </a:lvl7pPr>
            <a:lvl8pPr>
              <a:defRPr sz="5067"/>
            </a:lvl8pPr>
            <a:lvl9pPr>
              <a:defRPr sz="5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027423"/>
            <a:ext cx="16846556" cy="19702466"/>
          </a:xfrm>
        </p:spPr>
        <p:txBody>
          <a:bodyPr/>
          <a:lstStyle>
            <a:lvl1pPr marL="0" indent="0">
              <a:buNone/>
              <a:defRPr sz="3534"/>
            </a:lvl1pPr>
            <a:lvl2pPr marL="1165808" indent="0">
              <a:buNone/>
              <a:defRPr sz="3067"/>
            </a:lvl2pPr>
            <a:lvl3pPr marL="2331617" indent="0">
              <a:buNone/>
              <a:defRPr sz="2533"/>
            </a:lvl3pPr>
            <a:lvl4pPr marL="3497426" indent="0">
              <a:buNone/>
              <a:defRPr sz="2267"/>
            </a:lvl4pPr>
            <a:lvl5pPr marL="4663234" indent="0">
              <a:buNone/>
              <a:defRPr sz="2267"/>
            </a:lvl5pPr>
            <a:lvl6pPr marL="5829043" indent="0">
              <a:buNone/>
              <a:defRPr sz="2267"/>
            </a:lvl6pPr>
            <a:lvl7pPr marL="6994851" indent="0">
              <a:buNone/>
              <a:defRPr sz="2267"/>
            </a:lvl7pPr>
            <a:lvl8pPr marL="8160660" indent="0">
              <a:buNone/>
              <a:defRPr sz="2267"/>
            </a:lvl8pPr>
            <a:lvl9pPr marL="9326468" indent="0">
              <a:buNone/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4" y="20162522"/>
            <a:ext cx="30723840" cy="2380301"/>
          </a:xfrm>
        </p:spPr>
        <p:txBody>
          <a:bodyPr anchor="b"/>
          <a:lstStyle>
            <a:lvl1pPr algn="l">
              <a:defRPr sz="50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4" y="2573654"/>
            <a:ext cx="30723840" cy="17282160"/>
          </a:xfrm>
        </p:spPr>
        <p:txBody>
          <a:bodyPr/>
          <a:lstStyle>
            <a:lvl1pPr marL="0" indent="0">
              <a:buNone/>
              <a:defRPr sz="8200"/>
            </a:lvl1pPr>
            <a:lvl2pPr marL="1165808" indent="0">
              <a:buNone/>
              <a:defRPr sz="7134"/>
            </a:lvl2pPr>
            <a:lvl3pPr marL="2331617" indent="0">
              <a:buNone/>
              <a:defRPr sz="6134"/>
            </a:lvl3pPr>
            <a:lvl4pPr marL="3497426" indent="0">
              <a:buNone/>
              <a:defRPr sz="5067"/>
            </a:lvl4pPr>
            <a:lvl5pPr marL="4663234" indent="0">
              <a:buNone/>
              <a:defRPr sz="5067"/>
            </a:lvl5pPr>
            <a:lvl6pPr marL="5829043" indent="0">
              <a:buNone/>
              <a:defRPr sz="5067"/>
            </a:lvl6pPr>
            <a:lvl7pPr marL="6994851" indent="0">
              <a:buNone/>
              <a:defRPr sz="5067"/>
            </a:lvl7pPr>
            <a:lvl8pPr marL="8160660" indent="0">
              <a:buNone/>
              <a:defRPr sz="5067"/>
            </a:lvl8pPr>
            <a:lvl9pPr marL="9326468" indent="0">
              <a:buNone/>
              <a:defRPr sz="50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4" y="22542823"/>
            <a:ext cx="30723840" cy="3380419"/>
          </a:xfrm>
        </p:spPr>
        <p:txBody>
          <a:bodyPr/>
          <a:lstStyle>
            <a:lvl1pPr marL="0" indent="0">
              <a:buNone/>
              <a:defRPr sz="3534"/>
            </a:lvl1pPr>
            <a:lvl2pPr marL="1165808" indent="0">
              <a:buNone/>
              <a:defRPr sz="3067"/>
            </a:lvl2pPr>
            <a:lvl3pPr marL="2331617" indent="0">
              <a:buNone/>
              <a:defRPr sz="2533"/>
            </a:lvl3pPr>
            <a:lvl4pPr marL="3497426" indent="0">
              <a:buNone/>
              <a:defRPr sz="2267"/>
            </a:lvl4pPr>
            <a:lvl5pPr marL="4663234" indent="0">
              <a:buNone/>
              <a:defRPr sz="2267"/>
            </a:lvl5pPr>
            <a:lvl6pPr marL="5829043" indent="0">
              <a:buNone/>
              <a:defRPr sz="2267"/>
            </a:lvl6pPr>
            <a:lvl7pPr marL="6994851" indent="0">
              <a:buNone/>
              <a:defRPr sz="2267"/>
            </a:lvl7pPr>
            <a:lvl8pPr marL="8160660" indent="0">
              <a:buNone/>
              <a:defRPr sz="2267"/>
            </a:lvl8pPr>
            <a:lvl9pPr marL="9326468" indent="0">
              <a:buNone/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2" y="1153479"/>
            <a:ext cx="46085761" cy="4800600"/>
          </a:xfrm>
          <a:prstGeom prst="rect">
            <a:avLst/>
          </a:prstGeom>
        </p:spPr>
        <p:txBody>
          <a:bodyPr vert="horz" lIns="349725" tIns="174863" rIns="349725" bIns="17486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2" y="6720846"/>
            <a:ext cx="46085761" cy="19009044"/>
          </a:xfrm>
          <a:prstGeom prst="rect">
            <a:avLst/>
          </a:prstGeom>
        </p:spPr>
        <p:txBody>
          <a:bodyPr vert="horz" lIns="349725" tIns="174863" rIns="349725" bIns="17486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2" y="26696674"/>
            <a:ext cx="11948160" cy="1533524"/>
          </a:xfrm>
          <a:prstGeom prst="rect">
            <a:avLst/>
          </a:prstGeom>
        </p:spPr>
        <p:txBody>
          <a:bodyPr vert="horz" lIns="349725" tIns="174863" rIns="349725" bIns="174863" rtlCol="0" anchor="ctr"/>
          <a:lstStyle>
            <a:lvl1pPr algn="l">
              <a:defRPr sz="3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390A-122F-4DFE-B338-C4A1628EEA9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26696674"/>
            <a:ext cx="16215361" cy="1533524"/>
          </a:xfrm>
          <a:prstGeom prst="rect">
            <a:avLst/>
          </a:prstGeom>
        </p:spPr>
        <p:txBody>
          <a:bodyPr vert="horz" lIns="349725" tIns="174863" rIns="349725" bIns="174863" rtlCol="0" anchor="ctr"/>
          <a:lstStyle>
            <a:lvl1pPr algn="ctr">
              <a:defRPr sz="3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3" y="26696674"/>
            <a:ext cx="11948160" cy="1533524"/>
          </a:xfrm>
          <a:prstGeom prst="rect">
            <a:avLst/>
          </a:prstGeom>
        </p:spPr>
        <p:txBody>
          <a:bodyPr vert="horz" lIns="349725" tIns="174863" rIns="349725" bIns="174863" rtlCol="0" anchor="ctr"/>
          <a:lstStyle>
            <a:lvl1pPr algn="r">
              <a:defRPr sz="3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09F1-2A5E-4BF6-90EA-713CBB0FC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31617" rtl="0" eaLnBrk="1" latinLnBrk="0" hangingPunct="1">
        <a:spcBef>
          <a:spcPct val="0"/>
        </a:spcBef>
        <a:buNone/>
        <a:defRPr sz="112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74356" indent="-874356" algn="l" defTabSz="2331617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4439" indent="-728630" algn="l" defTabSz="2331617" rtl="0" eaLnBrk="1" latinLnBrk="0" hangingPunct="1">
        <a:spcBef>
          <a:spcPct val="20000"/>
        </a:spcBef>
        <a:buFont typeface="Arial" pitchFamily="34" charset="0"/>
        <a:buChar char="–"/>
        <a:defRPr sz="7134" kern="1200">
          <a:solidFill>
            <a:schemeClr val="tx1"/>
          </a:solidFill>
          <a:latin typeface="+mn-lt"/>
          <a:ea typeface="+mn-ea"/>
          <a:cs typeface="+mn-cs"/>
        </a:defRPr>
      </a:lvl2pPr>
      <a:lvl3pPr marL="2914522" indent="-582904" algn="l" defTabSz="2331617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3pPr>
      <a:lvl4pPr marL="4080330" indent="-582904" algn="l" defTabSz="2331617" rtl="0" eaLnBrk="1" latinLnBrk="0" hangingPunct="1">
        <a:spcBef>
          <a:spcPct val="20000"/>
        </a:spcBef>
        <a:buFont typeface="Arial" pitchFamily="34" charset="0"/>
        <a:buChar char="–"/>
        <a:defRPr sz="5067" kern="1200">
          <a:solidFill>
            <a:schemeClr val="tx1"/>
          </a:solidFill>
          <a:latin typeface="+mn-lt"/>
          <a:ea typeface="+mn-ea"/>
          <a:cs typeface="+mn-cs"/>
        </a:defRPr>
      </a:lvl4pPr>
      <a:lvl5pPr marL="5246138" indent="-582904" algn="l" defTabSz="2331617" rtl="0" eaLnBrk="1" latinLnBrk="0" hangingPunct="1">
        <a:spcBef>
          <a:spcPct val="20000"/>
        </a:spcBef>
        <a:buFont typeface="Arial" pitchFamily="34" charset="0"/>
        <a:buChar char="»"/>
        <a:defRPr sz="5067" kern="1200">
          <a:solidFill>
            <a:schemeClr val="tx1"/>
          </a:solidFill>
          <a:latin typeface="+mn-lt"/>
          <a:ea typeface="+mn-ea"/>
          <a:cs typeface="+mn-cs"/>
        </a:defRPr>
      </a:lvl5pPr>
      <a:lvl6pPr marL="6411947" indent="-582904" algn="l" defTabSz="2331617" rtl="0" eaLnBrk="1" latinLnBrk="0" hangingPunct="1">
        <a:spcBef>
          <a:spcPct val="20000"/>
        </a:spcBef>
        <a:buFont typeface="Arial" pitchFamily="34" charset="0"/>
        <a:buChar char="•"/>
        <a:defRPr sz="5067" kern="1200">
          <a:solidFill>
            <a:schemeClr val="tx1"/>
          </a:solidFill>
          <a:latin typeface="+mn-lt"/>
          <a:ea typeface="+mn-ea"/>
          <a:cs typeface="+mn-cs"/>
        </a:defRPr>
      </a:lvl6pPr>
      <a:lvl7pPr marL="7577756" indent="-582904" algn="l" defTabSz="2331617" rtl="0" eaLnBrk="1" latinLnBrk="0" hangingPunct="1">
        <a:spcBef>
          <a:spcPct val="20000"/>
        </a:spcBef>
        <a:buFont typeface="Arial" pitchFamily="34" charset="0"/>
        <a:buChar char="•"/>
        <a:defRPr sz="5067" kern="1200">
          <a:solidFill>
            <a:schemeClr val="tx1"/>
          </a:solidFill>
          <a:latin typeface="+mn-lt"/>
          <a:ea typeface="+mn-ea"/>
          <a:cs typeface="+mn-cs"/>
        </a:defRPr>
      </a:lvl7pPr>
      <a:lvl8pPr marL="8743564" indent="-582904" algn="l" defTabSz="2331617" rtl="0" eaLnBrk="1" latinLnBrk="0" hangingPunct="1">
        <a:spcBef>
          <a:spcPct val="20000"/>
        </a:spcBef>
        <a:buFont typeface="Arial" pitchFamily="34" charset="0"/>
        <a:buChar char="•"/>
        <a:defRPr sz="5067" kern="1200">
          <a:solidFill>
            <a:schemeClr val="tx1"/>
          </a:solidFill>
          <a:latin typeface="+mn-lt"/>
          <a:ea typeface="+mn-ea"/>
          <a:cs typeface="+mn-cs"/>
        </a:defRPr>
      </a:lvl8pPr>
      <a:lvl9pPr marL="9909373" indent="-582904" algn="l" defTabSz="2331617" rtl="0" eaLnBrk="1" latinLnBrk="0" hangingPunct="1">
        <a:spcBef>
          <a:spcPct val="20000"/>
        </a:spcBef>
        <a:buFont typeface="Arial" pitchFamily="34" charset="0"/>
        <a:buChar char="•"/>
        <a:defRPr sz="50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31617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65808" algn="l" defTabSz="2331617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31617" algn="l" defTabSz="2331617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497426" algn="l" defTabSz="2331617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63234" algn="l" defTabSz="2331617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29043" algn="l" defTabSz="2331617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994851" algn="l" defTabSz="2331617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160660" algn="l" defTabSz="2331617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468" algn="l" defTabSz="2331617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5491E380-7D58-4658-B004-B99C797788B9}"/>
              </a:ext>
            </a:extLst>
          </p:cNvPr>
          <p:cNvSpPr/>
          <p:nvPr/>
        </p:nvSpPr>
        <p:spPr>
          <a:xfrm>
            <a:off x="1219200" y="5460015"/>
            <a:ext cx="24485611" cy="80056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บทนำ (หัวข้อหลัก)</a:t>
            </a:r>
          </a:p>
          <a:p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สามารถเลือกจัดทำเสนอโปสเตอร์เป็นภาษาไทยหรือภาษาอังกฤษตามความเหมาะสม</a:t>
            </a:r>
          </a:p>
          <a:p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สำหรับข้อความในชื่อเรื่องให้ใช้ตัวอักษร </a:t>
            </a:r>
            <a:r>
              <a:rPr lang="en-US" sz="44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PSK font 66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ขึ้นไป</a:t>
            </a:r>
          </a:p>
          <a:p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สำหรับข้อความในเนื้อหาให้ใช้ตัวอักษร </a:t>
            </a:r>
            <a:r>
              <a:rPr lang="en-US" sz="44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PSK font 44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ขึ้นไป หรือใช้ 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font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อื่นทดแทน แต่ต้องมีขนาดตัวหนังสือที่ใกล้เคียงทดแทนได้</a:t>
            </a:r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พยายามเน้นการใช้ภาพแทนข้อความหรือประโยคยาวๆ</a:t>
            </a:r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-749862"/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-749862"/>
            <a:r>
              <a:rPr lang="th-TH" sz="4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หัวข้อย่อย </a:t>
            </a:r>
            <a:r>
              <a:rPr lang="en-US" sz="4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1"/>
            <a:endParaRPr lang="th-TH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1"/>
            <a:r>
              <a:rPr lang="th-TH" sz="4800" i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หัวข้อย่อย </a:t>
            </a:r>
            <a:r>
              <a:rPr lang="en-US" sz="4800" i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(</a:t>
            </a:r>
            <a:r>
              <a:rPr lang="th-TH" sz="4800" i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ถ้ามี</a:t>
            </a:r>
            <a:r>
              <a:rPr lang="en-US" sz="4800" i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indent="-749862"/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01F700-8D67-43A1-BF89-BCD7F553272B}"/>
              </a:ext>
            </a:extLst>
          </p:cNvPr>
          <p:cNvSpPr/>
          <p:nvPr/>
        </p:nvSpPr>
        <p:spPr>
          <a:xfrm>
            <a:off x="25877868" y="5460015"/>
            <a:ext cx="24109332" cy="127268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ผลการวิจัย</a:t>
            </a:r>
          </a:p>
          <a:p>
            <a:r>
              <a:rPr lang="th-TH" sz="48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บรรยาย.......</a:t>
            </a:r>
          </a:p>
          <a:p>
            <a:endParaRPr lang="th-TH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B493C7A-ACEE-4366-85F7-ECCB06029BAF}"/>
              </a:ext>
            </a:extLst>
          </p:cNvPr>
          <p:cNvSpPr/>
          <p:nvPr/>
        </p:nvSpPr>
        <p:spPr>
          <a:xfrm>
            <a:off x="1219200" y="18364200"/>
            <a:ext cx="24485611" cy="92978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วิธีการวิจัย</a:t>
            </a:r>
          </a:p>
          <a:p>
            <a:pPr marL="3175" lvl="1" indent="-3175"/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911CA7-DA79-4FE2-A4E7-5E826A671B0A}"/>
              </a:ext>
            </a:extLst>
          </p:cNvPr>
          <p:cNvSpPr/>
          <p:nvPr/>
        </p:nvSpPr>
        <p:spPr>
          <a:xfrm>
            <a:off x="9144000" y="178510"/>
            <a:ext cx="33375600" cy="2640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3176" tIns="116588" rIns="233176" bIns="116588" rtlCol="0" anchor="ctr" anchorCtr="0"/>
          <a:lstStyle/>
          <a:p>
            <a:r>
              <a:rPr lang="th-TH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ชื่อเรื่องที่นำเสนอภาษาไทย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</a:t>
            </a:r>
            <a:endParaRPr lang="th-TH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Title in English ………………………………………………………………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6F1098-E802-4403-8F4E-A45DFEE645B3}"/>
              </a:ext>
            </a:extLst>
          </p:cNvPr>
          <p:cNvSpPr/>
          <p:nvPr/>
        </p:nvSpPr>
        <p:spPr>
          <a:xfrm>
            <a:off x="8382000" y="2980616"/>
            <a:ext cx="34442400" cy="21086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5" tIns="116588" rIns="48005" bIns="116588" rtlCol="0" anchor="ctr"/>
          <a:lstStyle/>
          <a:p>
            <a:pPr algn="ctr"/>
            <a:r>
              <a:rPr lang="th-TH" sz="5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ชื่อ-สกุล ผู้นำเสนอ</a:t>
            </a:r>
            <a:r>
              <a:rPr lang="th-TH" sz="5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และชื่อ-สกุลที่ปรึกษา</a:t>
            </a:r>
            <a:r>
              <a:rPr lang="th-TH" sz="5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2*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สาขา.................... คณะวิทยาศาสตร์ มหาวิทยาลัยอุบลราชธานี  และ  </a:t>
            </a:r>
            <a:r>
              <a:rPr lang="en-US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ภาควิชา.................................. คณะวิทยาศาสตร์ มหาวิทยาลัยอุบลราชธานี  </a:t>
            </a:r>
            <a:r>
              <a:rPr lang="en-US" sz="4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Email: ……………………………….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54FE934-B846-4AFE-A2B8-77008BB547E4}"/>
              </a:ext>
            </a:extLst>
          </p:cNvPr>
          <p:cNvSpPr/>
          <p:nvPr/>
        </p:nvSpPr>
        <p:spPr>
          <a:xfrm>
            <a:off x="25869135" y="26136600"/>
            <a:ext cx="24133202" cy="14225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กิตกรรมประกาศ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E7220BD-77D7-4371-B392-D752960F94A7}"/>
              </a:ext>
            </a:extLst>
          </p:cNvPr>
          <p:cNvSpPr/>
          <p:nvPr/>
        </p:nvSpPr>
        <p:spPr>
          <a:xfrm>
            <a:off x="25877868" y="22707600"/>
            <a:ext cx="24109332" cy="31911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เอกสารอ้างอิงสำคัญ</a:t>
            </a:r>
          </a:p>
          <a:p>
            <a:pPr marL="452989" indent="-452989"/>
            <a:r>
              <a:rPr lang="en-GB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[1]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</a:t>
            </a:r>
            <a:endParaRPr lang="en-GB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2989" indent="-452989"/>
            <a:r>
              <a:rPr lang="en-GB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[2]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</a:t>
            </a:r>
            <a:endParaRPr lang="en-GB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2989" indent="-452989"/>
            <a:r>
              <a:rPr lang="en-GB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[3]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</a:t>
            </a:r>
            <a:r>
              <a:rPr lang="en-GB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5467A35-A67A-4ACD-AB58-2480322A749D}"/>
              </a:ext>
            </a:extLst>
          </p:cNvPr>
          <p:cNvSpPr/>
          <p:nvPr/>
        </p:nvSpPr>
        <p:spPr>
          <a:xfrm>
            <a:off x="25877868" y="18364200"/>
            <a:ext cx="24109332" cy="4166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สรุปผลการวิจัย</a:t>
            </a:r>
          </a:p>
          <a:p>
            <a:pPr marL="0" lvl="1"/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F1C7137-4063-42AB-8DD5-93EA5C688D62}"/>
              </a:ext>
            </a:extLst>
          </p:cNvPr>
          <p:cNvSpPr/>
          <p:nvPr/>
        </p:nvSpPr>
        <p:spPr>
          <a:xfrm>
            <a:off x="1219200" y="13806796"/>
            <a:ext cx="24485611" cy="44050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วัตถุประสงค์การวิจัย</a:t>
            </a:r>
          </a:p>
          <a:p>
            <a:pPr marL="3175" lvl="1" indent="-3175"/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841FE6C1-93D2-497F-AACC-FC47E6D8F2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096174" y="8077200"/>
          <a:ext cx="22679260" cy="438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852">
                  <a:extLst>
                    <a:ext uri="{9D8B030D-6E8A-4147-A177-3AD203B41FA5}">
                      <a16:colId xmlns:a16="http://schemas.microsoft.com/office/drawing/2014/main" val="1787809901"/>
                    </a:ext>
                  </a:extLst>
                </a:gridCol>
                <a:gridCol w="4535852">
                  <a:extLst>
                    <a:ext uri="{9D8B030D-6E8A-4147-A177-3AD203B41FA5}">
                      <a16:colId xmlns:a16="http://schemas.microsoft.com/office/drawing/2014/main" val="853189219"/>
                    </a:ext>
                  </a:extLst>
                </a:gridCol>
                <a:gridCol w="4535852">
                  <a:extLst>
                    <a:ext uri="{9D8B030D-6E8A-4147-A177-3AD203B41FA5}">
                      <a16:colId xmlns:a16="http://schemas.microsoft.com/office/drawing/2014/main" val="3657250665"/>
                    </a:ext>
                  </a:extLst>
                </a:gridCol>
                <a:gridCol w="4535852">
                  <a:extLst>
                    <a:ext uri="{9D8B030D-6E8A-4147-A177-3AD203B41FA5}">
                      <a16:colId xmlns:a16="http://schemas.microsoft.com/office/drawing/2014/main" val="2105886398"/>
                    </a:ext>
                  </a:extLst>
                </a:gridCol>
                <a:gridCol w="4535852">
                  <a:extLst>
                    <a:ext uri="{9D8B030D-6E8A-4147-A177-3AD203B41FA5}">
                      <a16:colId xmlns:a16="http://schemas.microsoft.com/office/drawing/2014/main" val="931257688"/>
                    </a:ext>
                  </a:extLst>
                </a:gridCol>
              </a:tblGrid>
              <a:tr h="508056">
                <a:tc gridSpan="5">
                  <a:txBody>
                    <a:bodyPr/>
                    <a:lstStyle/>
                    <a:p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ตารางที่ ... ชื่อตาราง..........</a:t>
                      </a:r>
                      <a:endParaRPr lang="en-US" sz="44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 hMerge="1"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409635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4143138995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2574917155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2458283198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302276831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1002345831"/>
                  </a:ext>
                </a:extLst>
              </a:tr>
            </a:tbl>
          </a:graphicData>
        </a:graphic>
      </p:graphicFrame>
      <p:sp>
        <p:nvSpPr>
          <p:cNvPr id="37" name="Rectangle 36">
            <a:extLst>
              <a:ext uri="{FF2B5EF4-FFF2-40B4-BE49-F238E27FC236}">
                <a16:creationId xmlns:a16="http://schemas.microsoft.com/office/drawing/2014/main" id="{BDAC48FD-31D4-499B-819C-B94E7482AF5E}"/>
              </a:ext>
            </a:extLst>
          </p:cNvPr>
          <p:cNvSpPr/>
          <p:nvPr/>
        </p:nvSpPr>
        <p:spPr>
          <a:xfrm>
            <a:off x="16458192" y="27966896"/>
            <a:ext cx="185440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UBU Sci-Tech Symposium 2021: Science and Technology in the new normal for sustainable future</a:t>
            </a:r>
            <a:endParaRPr lang="th-TH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3BAC6D-5CA9-437A-84B0-90F5319B717A}"/>
              </a:ext>
            </a:extLst>
          </p:cNvPr>
          <p:cNvGrpSpPr/>
          <p:nvPr/>
        </p:nvGrpSpPr>
        <p:grpSpPr>
          <a:xfrm>
            <a:off x="8382000" y="19202400"/>
            <a:ext cx="6501110" cy="3500521"/>
            <a:chOff x="15420975" y="10944599"/>
            <a:chExt cx="7236268" cy="401372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D0149C0-5F18-4271-BBDB-E5BCADAB3BBE}"/>
                </a:ext>
              </a:extLst>
            </p:cNvPr>
            <p:cNvSpPr/>
            <p:nvPr/>
          </p:nvSpPr>
          <p:spPr>
            <a:xfrm>
              <a:off x="15420975" y="14076074"/>
              <a:ext cx="7236268" cy="882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4400" b="1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ภาพที่ .. โลโก้สำหรับใช้ในโปสเตอร์ฃ</a:t>
              </a:r>
              <a:endParaRPr lang="en-US" sz="4400" b="1" dirty="0"/>
            </a:p>
          </p:txBody>
        </p:sp>
        <p:pic>
          <p:nvPicPr>
            <p:cNvPr id="40" name="Picture 42" descr="ubu">
              <a:extLst>
                <a:ext uri="{FF2B5EF4-FFF2-40B4-BE49-F238E27FC236}">
                  <a16:creationId xmlns:a16="http://schemas.microsoft.com/office/drawing/2014/main" id="{8416A17E-F0AE-4883-A9E9-7453CB5FD7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954375" y="10944599"/>
              <a:ext cx="2531082" cy="2740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" descr="Image result for โครงการ วมว">
              <a:extLst>
                <a:ext uri="{FF2B5EF4-FFF2-40B4-BE49-F238E27FC236}">
                  <a16:creationId xmlns:a16="http://schemas.microsoft.com/office/drawing/2014/main" id="{A843AD1A-0BE0-41B4-ABC3-F2518E8D8D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1959" y="11089779"/>
              <a:ext cx="2718816" cy="2718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0192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2F170D01-6476-4DD3-A468-C9233E1F860D}"/>
              </a:ext>
            </a:extLst>
          </p:cNvPr>
          <p:cNvSpPr/>
          <p:nvPr/>
        </p:nvSpPr>
        <p:spPr>
          <a:xfrm rot="10800000">
            <a:off x="41072568" y="0"/>
            <a:ext cx="10133832" cy="3911075"/>
          </a:xfrm>
          <a:prstGeom prst="rtTriangle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Rectangle 54"/>
          <p:cNvSpPr/>
          <p:nvPr/>
        </p:nvSpPr>
        <p:spPr>
          <a:xfrm>
            <a:off x="1219200" y="5460015"/>
            <a:ext cx="24485611" cy="80056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บทนำ (หัวข้อหลัก)</a:t>
            </a:r>
          </a:p>
          <a:p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สามารถเลือกจัดทำเสนอโปสเตอร์เป็นภาษาไทยหรือภาษาอังกฤษตามความเหมาะสม</a:t>
            </a:r>
          </a:p>
          <a:p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สำหรับข้อความในชื่อเรื่องให้ใช้ตัวอักษร </a:t>
            </a:r>
            <a:r>
              <a:rPr lang="en-US" sz="44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PSK font 66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ขึ้นไป</a:t>
            </a:r>
          </a:p>
          <a:p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สำหรับข้อความในเนื้อหาให้ใช้ตัวอักษร </a:t>
            </a:r>
            <a:r>
              <a:rPr lang="en-US" sz="44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PSK font 44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ขึ้นไป หรือใช้ </a:t>
            </a:r>
            <a:r>
              <a:rPr lang="en-US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font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อื่นทดแทน แต่ต้องมีขนาดตัวหนังสือที่ใกล้เคียงทดแทนได้</a:t>
            </a:r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พยายามเน้นการใช้ภาพแทนข้อความหรือประโยคยาวๆ</a:t>
            </a:r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-749862"/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-749862"/>
            <a:r>
              <a:rPr lang="th-TH" sz="4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หัวข้อย่อย </a:t>
            </a:r>
            <a:r>
              <a:rPr lang="en-US" sz="4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1"/>
            <a:endParaRPr lang="th-TH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1"/>
            <a:r>
              <a:rPr lang="th-TH" sz="4800" i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หัวข้อย่อย </a:t>
            </a:r>
            <a:r>
              <a:rPr lang="en-US" sz="4800" i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(</a:t>
            </a:r>
            <a:r>
              <a:rPr lang="th-TH" sz="4800" i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ถ้ามี</a:t>
            </a:r>
            <a:r>
              <a:rPr lang="en-US" sz="4800" i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indent="-749862"/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5877868" y="5460015"/>
            <a:ext cx="24109332" cy="127268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ผลการวิจัย</a:t>
            </a:r>
          </a:p>
          <a:p>
            <a:r>
              <a:rPr lang="th-TH" sz="48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บรรยาย.......</a:t>
            </a:r>
          </a:p>
          <a:p>
            <a:endParaRPr lang="th-TH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19200" y="18364200"/>
            <a:ext cx="24485611" cy="92978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วิธีการวิจัย</a:t>
            </a:r>
          </a:p>
          <a:p>
            <a:pPr marL="3175" lvl="1" indent="-3175"/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144000" y="178510"/>
            <a:ext cx="33375600" cy="2640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3176" tIns="116588" rIns="233176" bIns="116588" rtlCol="0" anchor="ctr" anchorCtr="0"/>
          <a:lstStyle/>
          <a:p>
            <a:r>
              <a:rPr lang="th-TH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ชื่อเรื่องที่นำเสนอภาษาไทย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</a:t>
            </a:r>
            <a:endParaRPr lang="th-TH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Title in English ………………………………………………………………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382000" y="2980616"/>
            <a:ext cx="34442400" cy="21086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5" tIns="116588" rIns="48005" bIns="116588" rtlCol="0" anchor="ctr"/>
          <a:lstStyle/>
          <a:p>
            <a:pPr algn="ctr"/>
            <a:r>
              <a:rPr lang="th-TH" sz="5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ชื่อ-สกุล ผู้นำเสนอ</a:t>
            </a:r>
            <a:r>
              <a:rPr lang="th-TH" sz="5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และชื่อ-สกุลที่ปรึกษา</a:t>
            </a:r>
            <a:r>
              <a:rPr lang="th-TH" sz="5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2*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สาขา.................... คณะวิทยาศาสตร์ มหาวิทยาลัยอุบลราชธานี  และ  </a:t>
            </a:r>
            <a:r>
              <a:rPr lang="en-US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ภาควิชา.................................. คณะวิทยาศาสตร์ มหาวิทยาลัยอุบลราชธานี  </a:t>
            </a:r>
            <a:r>
              <a:rPr lang="en-US" sz="4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Email: ……………………………….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5869135" y="26136600"/>
            <a:ext cx="24133202" cy="14225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กิตกรรมประกาศ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5877868" y="22707600"/>
            <a:ext cx="24109332" cy="31911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เอกสารอ้างอิงสำคัญ</a:t>
            </a:r>
          </a:p>
          <a:p>
            <a:pPr marL="452989" indent="-452989"/>
            <a:r>
              <a:rPr lang="en-GB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[1]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</a:t>
            </a:r>
            <a:endParaRPr lang="en-GB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2989" indent="-452989"/>
            <a:r>
              <a:rPr lang="en-GB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[2]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</a:t>
            </a:r>
            <a:endParaRPr lang="en-GB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2989" indent="-452989"/>
            <a:r>
              <a:rPr lang="en-GB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[3] </a:t>
            </a:r>
            <a:r>
              <a:rPr lang="th-TH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</a:t>
            </a:r>
            <a:r>
              <a:rPr lang="en-GB" sz="4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5877868" y="18364200"/>
            <a:ext cx="24109332" cy="4166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สรุปผลการวิจัย</a:t>
            </a:r>
          </a:p>
          <a:p>
            <a:pPr marL="0" lvl="1"/>
            <a:endParaRPr lang="en-US" sz="48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219200" y="13806796"/>
            <a:ext cx="24485611" cy="44050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1" tIns="96011" rIns="96011" bIns="96011" rtlCol="0" anchor="t" anchorCtr="0"/>
          <a:lstStyle/>
          <a:p>
            <a:r>
              <a:rPr lang="th-TH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วัตถุประสงค์การวิจัย</a:t>
            </a:r>
          </a:p>
          <a:p>
            <a:pPr marL="3175" lvl="1" indent="-3175"/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/>
          </p:nvPr>
        </p:nvGraphicFramePr>
        <p:xfrm>
          <a:off x="26096174" y="8077200"/>
          <a:ext cx="22679260" cy="438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852">
                  <a:extLst>
                    <a:ext uri="{9D8B030D-6E8A-4147-A177-3AD203B41FA5}">
                      <a16:colId xmlns:a16="http://schemas.microsoft.com/office/drawing/2014/main" val="1787809901"/>
                    </a:ext>
                  </a:extLst>
                </a:gridCol>
                <a:gridCol w="4535852">
                  <a:extLst>
                    <a:ext uri="{9D8B030D-6E8A-4147-A177-3AD203B41FA5}">
                      <a16:colId xmlns:a16="http://schemas.microsoft.com/office/drawing/2014/main" val="853189219"/>
                    </a:ext>
                  </a:extLst>
                </a:gridCol>
                <a:gridCol w="4535852">
                  <a:extLst>
                    <a:ext uri="{9D8B030D-6E8A-4147-A177-3AD203B41FA5}">
                      <a16:colId xmlns:a16="http://schemas.microsoft.com/office/drawing/2014/main" val="3657250665"/>
                    </a:ext>
                  </a:extLst>
                </a:gridCol>
                <a:gridCol w="4535852">
                  <a:extLst>
                    <a:ext uri="{9D8B030D-6E8A-4147-A177-3AD203B41FA5}">
                      <a16:colId xmlns:a16="http://schemas.microsoft.com/office/drawing/2014/main" val="2105886398"/>
                    </a:ext>
                  </a:extLst>
                </a:gridCol>
                <a:gridCol w="4535852">
                  <a:extLst>
                    <a:ext uri="{9D8B030D-6E8A-4147-A177-3AD203B41FA5}">
                      <a16:colId xmlns:a16="http://schemas.microsoft.com/office/drawing/2014/main" val="931257688"/>
                    </a:ext>
                  </a:extLst>
                </a:gridCol>
              </a:tblGrid>
              <a:tr h="508056">
                <a:tc gridSpan="5">
                  <a:txBody>
                    <a:bodyPr/>
                    <a:lstStyle/>
                    <a:p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ตารางที่ ... ชื่อตาราง..........</a:t>
                      </a:r>
                      <a:endParaRPr lang="en-US" sz="44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 hMerge="1"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409635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4143138995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2574917155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2458283198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302276831"/>
                  </a:ext>
                </a:extLst>
              </a:tr>
              <a:tr h="508056"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tc>
                  <a:txBody>
                    <a:bodyPr/>
                    <a:lstStyle/>
                    <a:p>
                      <a:endParaRPr lang="en-US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67" marR="60967" marT="30483" marB="30483"/>
                </a:tc>
                <a:extLst>
                  <a:ext uri="{0D108BD9-81ED-4DB2-BD59-A6C34878D82A}">
                    <a16:rowId xmlns:a16="http://schemas.microsoft.com/office/drawing/2014/main" val="1002345831"/>
                  </a:ext>
                </a:extLst>
              </a:tr>
            </a:tbl>
          </a:graphicData>
        </a:graphic>
      </p:graphicFrame>
      <p:sp>
        <p:nvSpPr>
          <p:cNvPr id="83" name="Rectangle 82"/>
          <p:cNvSpPr/>
          <p:nvPr/>
        </p:nvSpPr>
        <p:spPr>
          <a:xfrm>
            <a:off x="16458192" y="27966896"/>
            <a:ext cx="185440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UBU Sci-Tech Symposium 2021: Science and Technology in the new normal for sustainable future</a:t>
            </a:r>
            <a:endParaRPr lang="th-TH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8382000" y="19202400"/>
            <a:ext cx="6501110" cy="3500521"/>
            <a:chOff x="15420975" y="10944599"/>
            <a:chExt cx="7236268" cy="4013721"/>
          </a:xfrm>
        </p:grpSpPr>
        <p:sp>
          <p:nvSpPr>
            <p:cNvPr id="85" name="Rectangle 84"/>
            <p:cNvSpPr/>
            <p:nvPr/>
          </p:nvSpPr>
          <p:spPr>
            <a:xfrm>
              <a:off x="15420975" y="14076074"/>
              <a:ext cx="7236268" cy="882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4400" b="1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ภาพที่ .. โลโก้สำหรับใช้ในโปสเตอร์ฃ</a:t>
              </a:r>
              <a:endParaRPr lang="en-US" sz="4400" b="1" dirty="0"/>
            </a:p>
          </p:txBody>
        </p:sp>
        <p:pic>
          <p:nvPicPr>
            <p:cNvPr id="86" name="Picture 42" descr="ubu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954375" y="10944599"/>
              <a:ext cx="2531082" cy="2740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" name="Picture 2" descr="Image result for โครงการ วมว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1959" y="11089779"/>
              <a:ext cx="2718816" cy="2718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E0488C-5677-4D98-9D4E-1A83ED794B07}"/>
              </a:ext>
            </a:extLst>
          </p:cNvPr>
          <p:cNvSpPr/>
          <p:nvPr/>
        </p:nvSpPr>
        <p:spPr>
          <a:xfrm rot="5400000">
            <a:off x="2883162" y="-2831839"/>
            <a:ext cx="3911077" cy="9677401"/>
          </a:xfrm>
          <a:prstGeom prst="rtTriangle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0" name="Picture 42" descr="ub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10890"/>
            <a:ext cx="2057400" cy="222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2" descr="ubu">
            <a:extLst>
              <a:ext uri="{FF2B5EF4-FFF2-40B4-BE49-F238E27FC236}">
                <a16:creationId xmlns:a16="http://schemas.microsoft.com/office/drawing/2014/main" id="{B44F3A96-20B1-41FD-8A9C-946917F2D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01400" y="298500"/>
            <a:ext cx="1676400" cy="181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9632406-5FD1-4059-952E-4224415B27DC}"/>
              </a:ext>
            </a:extLst>
          </p:cNvPr>
          <p:cNvSpPr/>
          <p:nvPr/>
        </p:nvSpPr>
        <p:spPr>
          <a:xfrm rot="1292064">
            <a:off x="43002697" y="1449904"/>
            <a:ext cx="873712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200" b="1" dirty="0">
                <a:solidFill>
                  <a:srgbClr val="FFFF00"/>
                </a:solidFill>
                <a:latin typeface="Britannic Bold" panose="020B0903060703020204" pitchFamily="34" charset="0"/>
                <a:cs typeface="TH SarabunPSK" panose="020B0500040200020003" pitchFamily="34" charset="-34"/>
              </a:rPr>
              <a:t>UBU</a:t>
            </a:r>
            <a:r>
              <a:rPr lang="en-US" sz="5200" b="1" dirty="0">
                <a:solidFill>
                  <a:schemeClr val="bg1"/>
                </a:solidFill>
                <a:latin typeface="Britannic Bold" panose="020B0903060703020204" pitchFamily="34" charset="0"/>
                <a:cs typeface="TH SarabunPSK" panose="020B0500040200020003" pitchFamily="34" charset="-34"/>
              </a:rPr>
              <a:t> SCI-TECH SYMPOSIUM </a:t>
            </a:r>
            <a:endParaRPr lang="en-US" sz="5200" b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25" name="Picture 2" descr="Image result for โครงการ วมว">
            <a:extLst>
              <a:ext uri="{FF2B5EF4-FFF2-40B4-BE49-F238E27FC236}">
                <a16:creationId xmlns:a16="http://schemas.microsoft.com/office/drawing/2014/main" id="{A937337E-EA5A-4EB0-9295-980B97748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59441" y="234441"/>
            <a:ext cx="1594359" cy="159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27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371</Words>
  <Application>Microsoft Office PowerPoint</Application>
  <PresentationFormat>Custom</PresentationFormat>
  <Paragraphs>83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Britannic Bold</vt:lpstr>
      <vt:lpstr>Calibri</vt:lpstr>
      <vt:lpstr>Cordia New</vt:lpstr>
      <vt:lpstr>Tahoma</vt:lpstr>
      <vt:lpstr>TH SarabunPSK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SAKKRUB</dc:creator>
  <cp:lastModifiedBy>Admin</cp:lastModifiedBy>
  <cp:revision>128</cp:revision>
  <dcterms:created xsi:type="dcterms:W3CDTF">2010-12-09T08:20:44Z</dcterms:created>
  <dcterms:modified xsi:type="dcterms:W3CDTF">2021-03-09T06:29:39Z</dcterms:modified>
</cp:coreProperties>
</file>